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2.xml" ContentType="application/vnd.openxmlformats-officedocument.drawingml.chart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9144000" cy="5143500" type="screen16x9"/>
  <p:notesSz cx="6858000" cy="9144000"/>
  <p:embeddedFontLst>
    <p:embeddedFont>
      <p:font typeface="Open Sans" charset="0"/>
      <p:regular r:id="rId30"/>
      <p:bold r:id="rId31"/>
      <p:italic r:id="rId32"/>
      <p:boldItalic r:id="rId33"/>
    </p:embeddedFont>
    <p:embeddedFont>
      <p:font typeface="Fira Sans Extra Condensed Medium" charset="0"/>
      <p:regular r:id="rId34"/>
      <p:bold r:id="rId35"/>
      <p:italic r:id="rId36"/>
      <p:boldItalic r:id="rId37"/>
    </p:embeddedFont>
    <p:embeddedFont>
      <p:font typeface="Overpass Black" charset="0"/>
      <p:bold r:id="rId38"/>
      <p:italic r:id="rId39"/>
      <p:boldItalic r:id="rId40"/>
    </p:embeddedFont>
    <p:embeddedFont>
      <p:font typeface="Overpass" charset="0"/>
      <p:regular r:id="rId41"/>
      <p:bold r:id="rId42"/>
      <p:italic r:id="rId43"/>
      <p:boldItalic r:id="rId44"/>
    </p:embeddedFont>
    <p:embeddedFont>
      <p:font typeface="Open Sans SemiBold" charset="0"/>
      <p:regular r:id="rId45"/>
      <p:bold r:id="rId46"/>
      <p:italic r:id="rId47"/>
      <p:boldItalic r:id="rId48"/>
    </p:embeddedFont>
    <p:embeddedFont>
      <p:font typeface="Josefin Sans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75D892-71F6-4FFA-BE89-F52A6B91C5C4}">
  <a:tblStyle styleId="{5975D892-71F6-4FFA-BE89-F52A6B91C5C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8" d="100"/>
          <a:sy n="98" d="100"/>
        </p:scale>
        <p:origin x="-576" y="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-\Downloads\SQL%20DATA\Scenario1%20Gender%20Equality%20Employment%20Policy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/>
          <a:lstStyle/>
          <a:p>
            <a:pPr>
              <a:defRPr sz="1050" b="0"/>
            </a:pPr>
            <a:r>
              <a:rPr lang="en-US" sz="1050" b="0" dirty="0"/>
              <a:t>Average Salaries </a:t>
            </a:r>
            <a:r>
              <a:rPr lang="en-US" sz="1050" b="0" dirty="0" smtClean="0"/>
              <a:t>for </a:t>
            </a:r>
            <a:r>
              <a:rPr lang="en-US" sz="1050" b="0" dirty="0"/>
              <a:t>Female and Male </a:t>
            </a:r>
            <a:r>
              <a:rPr lang="en-US" sz="1050" b="0" dirty="0" smtClean="0"/>
              <a:t>Employees</a:t>
            </a:r>
            <a:endParaRPr lang="en-US" sz="1050" b="0" dirty="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'Avg salary by gender'!$B$1</c:f>
              <c:strCache>
                <c:ptCount val="1"/>
                <c:pt idx="0">
                  <c:v>Average Salary</c:v>
                </c:pt>
              </c:strCache>
            </c:strRef>
          </c:tx>
          <c:invertIfNegative val="0"/>
          <c:dPt>
            <c:idx val="1"/>
            <c:invertIfNegative val="0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</c:spPr>
          </c:dPt>
          <c:cat>
            <c:strRef>
              <c:f>'Avg salary by gender'!$A$2:$A$3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'Avg salary by gender'!$B$2:$B$3</c:f>
              <c:numCache>
                <c:formatCode>"$"#,##0</c:formatCode>
                <c:ptCount val="2"/>
                <c:pt idx="0">
                  <c:v>63755.913399999998</c:v>
                </c:pt>
                <c:pt idx="1">
                  <c:v>63769.122199999998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538902016"/>
        <c:axId val="635984640"/>
      </c:barChart>
      <c:catAx>
        <c:axId val="5389020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900" b="0"/>
                </a:pPr>
                <a:r>
                  <a:rPr lang="en-US" sz="900" b="0"/>
                  <a:t>Gender</a:t>
                </a:r>
              </a:p>
            </c:rich>
          </c:tx>
          <c:layout>
            <c:manualLayout>
              <c:xMode val="edge"/>
              <c:yMode val="edge"/>
              <c:x val="0.45484033245844274"/>
              <c:y val="0.87868037328667248"/>
            </c:manualLayout>
          </c:layout>
          <c:overlay val="0"/>
        </c:title>
        <c:majorTickMark val="none"/>
        <c:minorTickMark val="none"/>
        <c:tickLblPos val="nextTo"/>
        <c:crossAx val="635984640"/>
        <c:crosses val="autoZero"/>
        <c:auto val="1"/>
        <c:lblAlgn val="ctr"/>
        <c:lblOffset val="100"/>
        <c:noMultiLvlLbl val="0"/>
      </c:catAx>
      <c:valAx>
        <c:axId val="635984640"/>
        <c:scaling>
          <c:orientation val="minMax"/>
          <c:min val="0"/>
        </c:scaling>
        <c:delete val="1"/>
        <c:axPos val="l"/>
        <c:title>
          <c:tx>
            <c:rich>
              <a:bodyPr rot="-5400000" vert="horz"/>
              <a:lstStyle/>
              <a:p>
                <a:pPr>
                  <a:defRPr sz="900" b="0"/>
                </a:pPr>
                <a:r>
                  <a:rPr lang="en-US" sz="900" b="0" i="0" u="none" strike="noStrike" baseline="0">
                    <a:effectLst/>
                  </a:rPr>
                  <a:t>Average Salary</a:t>
                </a:r>
                <a:endParaRPr lang="en-US" sz="900" b="0"/>
              </a:p>
            </c:rich>
          </c:tx>
          <c:layout/>
          <c:overlay val="0"/>
        </c:title>
        <c:numFmt formatCode="&quot;$&quot;#,##0" sourceLinked="1"/>
        <c:majorTickMark val="out"/>
        <c:minorTickMark val="none"/>
        <c:tickLblPos val="nextTo"/>
        <c:crossAx val="538902016"/>
        <c:crosses val="autoZero"/>
        <c:crossBetween val="between"/>
        <c:minorUnit val="2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kern="1200" baseline="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dirty="0" smtClean="0">
                <a:effectLst/>
              </a:rPr>
              <a:t>The percentage of money that will be given to each case</a:t>
            </a:r>
            <a:endParaRPr lang="en-US" sz="1600" dirty="0" smtClean="0">
              <a:effectLst/>
            </a:endParaRP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kern="1200" baseline="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pPr>
            <a:endParaRPr lang="en-US" sz="1600" b="1" dirty="0"/>
          </a:p>
        </c:rich>
      </c:tx>
      <c:layout>
        <c:manualLayout>
          <c:xMode val="edge"/>
          <c:yMode val="edge"/>
          <c:x val="0.14356633775053268"/>
          <c:y val="0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31261064216103468"/>
          <c:y val="0.23821642969887064"/>
          <c:w val="0.42698282888468003"/>
          <c:h val="0.6706512469017303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Lbls>
            <c:dLbl>
              <c:idx val="0"/>
              <c:layout>
                <c:manualLayout>
                  <c:x val="0.10812482908514978"/>
                  <c:y val="8.2776539819014242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layout>
                <c:manualLayout>
                  <c:x val="-2.8732210612672768E-2"/>
                  <c:y val="7.6630072501413529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</c:dLbl>
            <c:txPr>
              <a:bodyPr/>
              <a:lstStyle/>
              <a:p>
                <a:pPr>
                  <a:defRPr sz="1600"/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Sheet1!$A$2:$A$5</c:f>
              <c:strCache>
                <c:ptCount val="3"/>
                <c:pt idx="0">
                  <c:v>Gender Equality</c:v>
                </c:pt>
                <c:pt idx="1">
                  <c:v>Years of Service</c:v>
                </c:pt>
                <c:pt idx="2">
                  <c:v>Contracts Will Expire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45804733</c:v>
                </c:pt>
                <c:pt idx="2">
                  <c:v>4153060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80141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6" name="Google Shape;99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1" name="Google Shape;10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7" name="Google Shape;108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3" name="Google Shape;109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2" name="Google Shape;110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1" name="Google Shape;111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0" name="Google Shape;112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4" name="Google Shape;113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2" name="Google Shape;115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Google Shape;2439;ga7274a1822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0" name="Google Shape;2440;ga7274a1822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ga8768f9383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6" name="Google Shape;2286;ga8768f9383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6" name="Google Shape;100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ga7274a1822_0_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6" name="Google Shape;2576;ga7274a1822_0_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4" name="Google Shape;2634;ga7274a1822_0_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5" name="Google Shape;2635;ga7274a1822_0_7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Google Shape;2650;ga7274a1822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1" name="Google Shape;2651;ga7274a1822_0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ga9b21f1572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4" name="Google Shape;2804;ga9b21f1572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ga7274a1822_0_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4" name="Google Shape;2394;ga7274a1822_0_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4" name="Google Shape;2634;ga7274a1822_0_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5" name="Google Shape;2635;ga7274a1822_0_7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8" name="Google Shape;3138;ga9b21f1572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9" name="Google Shape;3139;ga9b21f1572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0" name="Google Shape;102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6" name="Google Shape;102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8" name="Google Shape;103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5" name="Google Shape;105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1" name="Google Shape;106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7" name="Google Shape;106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3" name="Google Shape;107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hyperlink" Target="https://www.freepik.com/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laticon.com/" TargetMode="External"/><Relationship Id="rId5" Type="http://schemas.openxmlformats.org/officeDocument/2006/relationships/hyperlink" Target="https://slidesgo.com/" TargetMode="External"/><Relationship Id="rId4" Type="http://schemas.openxmlformats.org/officeDocument/2006/relationships/image" Target="../media/image1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 amt="66000"/>
          </a:blip>
          <a:srcRect/>
          <a:stretch/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 amt="64000"/>
          </a:blip>
          <a:srcRect/>
          <a:stretch/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4">
            <a:alphaModFix amt="67000"/>
          </a:blip>
          <a:srcRect/>
          <a:stretch/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2">
            <a:alphaModFix amt="66000"/>
          </a:blip>
          <a:srcRect/>
          <a:stretch/>
        </p:blipFill>
        <p:spPr>
          <a:xfrm rot="1326165" flipH="1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5">
            <a:alphaModFix amt="82000"/>
          </a:blip>
          <a:srcRect/>
          <a:stretch/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">
  <p:cSld name="BLANK_1_1_1_1_1_1_2_1"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12"/>
          <p:cNvPicPr preferRelativeResize="0"/>
          <p:nvPr/>
        </p:nvPicPr>
        <p:blipFill rotWithShape="1">
          <a:blip r:embed="rId2">
            <a:alphaModFix amt="76000"/>
          </a:blip>
          <a:srcRect/>
          <a:stretch/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12"/>
          <p:cNvPicPr preferRelativeResize="0"/>
          <p:nvPr/>
        </p:nvPicPr>
        <p:blipFill rotWithShape="1">
          <a:blip r:embed="rId2">
            <a:alphaModFix amt="76000"/>
          </a:blip>
          <a:srcRect/>
          <a:stretch/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12"/>
          <p:cNvPicPr preferRelativeResize="0"/>
          <p:nvPr/>
        </p:nvPicPr>
        <p:blipFill rotWithShape="1">
          <a:blip r:embed="rId3">
            <a:alphaModFix amt="76000"/>
          </a:blip>
          <a:srcRect/>
          <a:stretch/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12"/>
          <p:cNvPicPr preferRelativeResize="0"/>
          <p:nvPr/>
        </p:nvPicPr>
        <p:blipFill rotWithShape="1">
          <a:blip r:embed="rId4">
            <a:alphaModFix amt="47000"/>
          </a:blip>
          <a:srcRect/>
          <a:stretch/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0" name="Google Shape;640;p12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641" name="Google Shape;641;p1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1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1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1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1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1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1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1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1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1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1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1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1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1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1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1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1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1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1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1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1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1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1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1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1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1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1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1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1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1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1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1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1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1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1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6" name="Google Shape;676;p12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677" name="Google Shape;677;p1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1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1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1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1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1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1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1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1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1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1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1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1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1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1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1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1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1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1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1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1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1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1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1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1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1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1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1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1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1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1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1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1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1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1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2" name="Google Shape;712;p12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7704000" cy="13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13" name="Google Shape;713;p12"/>
          <p:cNvSpPr txBox="1">
            <a:spLocks noGrp="1"/>
          </p:cNvSpPr>
          <p:nvPr>
            <p:ph type="subTitle" idx="1"/>
          </p:nvPr>
        </p:nvSpPr>
        <p:spPr>
          <a:xfrm>
            <a:off x="720000" y="2603948"/>
            <a:ext cx="7704000" cy="9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14" name="Google Shape;714;p12"/>
          <p:cNvSpPr txBox="1"/>
          <p:nvPr/>
        </p:nvSpPr>
        <p:spPr>
          <a:xfrm>
            <a:off x="2646000" y="3628979"/>
            <a:ext cx="38520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CREDITS: This presentation template was created</a:t>
            </a:r>
            <a:r>
              <a:rPr lang="en-US" sz="12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b="1" i="0" u="none" strike="noStrike" cap="none">
                <a:solidFill>
                  <a:schemeClr val="hlink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/>
              </a:rPr>
              <a:t>by Slidesgo,</a:t>
            </a:r>
            <a:r>
              <a:rPr lang="en-US" sz="12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including icons</a:t>
            </a:r>
            <a:r>
              <a:rPr lang="en-US" sz="12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b="1" i="0" u="none" strike="noStrike" cap="none">
                <a:solidFill>
                  <a:schemeClr val="hlink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/>
              </a:rPr>
              <a:t>by Flaticon,</a:t>
            </a:r>
            <a:r>
              <a:rPr lang="en-US" sz="12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i</a:t>
            </a:r>
            <a:r>
              <a:rPr lang="en-US" sz="12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nfographics &amp; images </a:t>
            </a:r>
            <a:r>
              <a:rPr lang="en-US" sz="1200" b="1" i="0" u="none" strike="noStrike" cap="none">
                <a:solidFill>
                  <a:schemeClr val="hlink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7"/>
              </a:rPr>
              <a:t>by Freepik</a:t>
            </a:r>
            <a:r>
              <a:rPr lang="en-US" sz="12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5" name="Google Shape;715;p12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13"/>
          <p:cNvPicPr preferRelativeResize="0"/>
          <p:nvPr/>
        </p:nvPicPr>
        <p:blipFill rotWithShape="1">
          <a:blip r:embed="rId2">
            <a:alphaModFix amt="76000"/>
          </a:blip>
          <a:srcRect/>
          <a:stretch/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3"/>
          <p:cNvPicPr preferRelativeResize="0"/>
          <p:nvPr/>
        </p:nvPicPr>
        <p:blipFill rotWithShape="1">
          <a:blip r:embed="rId2">
            <a:alphaModFix amt="76000"/>
          </a:blip>
          <a:srcRect/>
          <a:stretch/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3"/>
          <p:cNvPicPr preferRelativeResize="0"/>
          <p:nvPr/>
        </p:nvPicPr>
        <p:blipFill rotWithShape="1">
          <a:blip r:embed="rId3">
            <a:alphaModFix amt="76000"/>
          </a:blip>
          <a:srcRect/>
          <a:stretch/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3"/>
          <p:cNvPicPr preferRelativeResize="0"/>
          <p:nvPr/>
        </p:nvPicPr>
        <p:blipFill rotWithShape="1">
          <a:blip r:embed="rId4">
            <a:alphaModFix amt="47000"/>
          </a:blip>
          <a:srcRect/>
          <a:stretch/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1" name="Google Shape;721;p13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722" name="Google Shape;722;p1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1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1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1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1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1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1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1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1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1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1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1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1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1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1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1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1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1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1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1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1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1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1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1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1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1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7" name="Google Shape;757;p1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758" name="Google Shape;758;p1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1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1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1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1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1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1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1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1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1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1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1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1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1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1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1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1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1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1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1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1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1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1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1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1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1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1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1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1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1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1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1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1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1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1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3" name="Google Shape;793;p13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Google Shape;795;p14"/>
          <p:cNvPicPr preferRelativeResize="0"/>
          <p:nvPr/>
        </p:nvPicPr>
        <p:blipFill rotWithShape="1">
          <a:blip r:embed="rId2">
            <a:alphaModFix amt="66000"/>
          </a:blip>
          <a:srcRect/>
          <a:stretch/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6" name="Google Shape;796;p1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97" name="Google Shape;797;p1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1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1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1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1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1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1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1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1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1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1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1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1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1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1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1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1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1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1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1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1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1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1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1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1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1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1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1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1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1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1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1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1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1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1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32" name="Google Shape;832;p14"/>
          <p:cNvPicPr preferRelativeResize="0"/>
          <p:nvPr/>
        </p:nvPicPr>
        <p:blipFill rotWithShape="1">
          <a:blip r:embed="rId3">
            <a:alphaModFix amt="74000"/>
          </a:blip>
          <a:srcRect/>
          <a:stretch/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14"/>
          <p:cNvPicPr preferRelativeResize="0"/>
          <p:nvPr/>
        </p:nvPicPr>
        <p:blipFill rotWithShape="1">
          <a:blip r:embed="rId4">
            <a:alphaModFix amt="76000"/>
          </a:blip>
          <a:srcRect/>
          <a:stretch/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14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6" name="Google Shape;836;p15"/>
          <p:cNvPicPr preferRelativeResize="0"/>
          <p:nvPr/>
        </p:nvPicPr>
        <p:blipFill rotWithShape="1">
          <a:blip r:embed="rId2">
            <a:alphaModFix amt="66000"/>
          </a:blip>
          <a:srcRect/>
          <a:stretch/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7" name="Google Shape;837;p15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838" name="Google Shape;838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1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1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1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1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1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1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73" name="Google Shape;873;p15"/>
          <p:cNvPicPr preferRelativeResize="0"/>
          <p:nvPr/>
        </p:nvPicPr>
        <p:blipFill rotWithShape="1">
          <a:blip r:embed="rId3">
            <a:alphaModFix amt="74000"/>
          </a:blip>
          <a:srcRect/>
          <a:stretch/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15"/>
          <p:cNvPicPr preferRelativeResize="0"/>
          <p:nvPr/>
        </p:nvPicPr>
        <p:blipFill rotWithShape="1">
          <a:blip r:embed="rId4">
            <a:alphaModFix amt="76000"/>
          </a:blip>
          <a:srcRect/>
          <a:stretch/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5" name="Google Shape;875;p15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876" name="Google Shape;876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15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15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15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15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15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15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2" name="Google Shape;912;p16"/>
          <p:cNvPicPr preferRelativeResize="0"/>
          <p:nvPr/>
        </p:nvPicPr>
        <p:blipFill rotWithShape="1">
          <a:blip r:embed="rId2">
            <a:alphaModFix amt="64000"/>
          </a:blip>
          <a:srcRect/>
          <a:stretch/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16"/>
          <p:cNvPicPr preferRelativeResize="0"/>
          <p:nvPr/>
        </p:nvPicPr>
        <p:blipFill rotWithShape="1">
          <a:blip r:embed="rId3">
            <a:alphaModFix amt="66000"/>
          </a:blip>
          <a:srcRect/>
          <a:stretch/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4" name="Google Shape;914;p16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915" name="Google Shape;915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1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1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1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1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1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1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0" name="Google Shape;950;p16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1" name="Google Shape;951;p16"/>
          <p:cNvPicPr preferRelativeResize="0"/>
          <p:nvPr/>
        </p:nvPicPr>
        <p:blipFill rotWithShape="1">
          <a:blip r:embed="rId4">
            <a:alphaModFix amt="74000"/>
          </a:blip>
          <a:srcRect/>
          <a:stretch/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16"/>
          <p:cNvPicPr preferRelativeResize="0"/>
          <p:nvPr/>
        </p:nvPicPr>
        <p:blipFill rotWithShape="1">
          <a:blip r:embed="rId5">
            <a:alphaModFix amt="74000"/>
          </a:blip>
          <a:srcRect/>
          <a:stretch/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_2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4" name="Google Shape;954;p17"/>
          <p:cNvPicPr preferRelativeResize="0"/>
          <p:nvPr/>
        </p:nvPicPr>
        <p:blipFill rotWithShape="1">
          <a:blip r:embed="rId2">
            <a:alphaModFix amt="66000"/>
          </a:blip>
          <a:srcRect/>
          <a:stretch/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5" name="Google Shape;955;p17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956" name="Google Shape;956;p1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1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1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1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1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1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1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1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1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1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1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1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1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1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1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1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1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1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1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1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1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1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1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1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1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1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1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91" name="Google Shape;991;p17"/>
          <p:cNvPicPr preferRelativeResize="0"/>
          <p:nvPr/>
        </p:nvPicPr>
        <p:blipFill rotWithShape="1">
          <a:blip r:embed="rId3">
            <a:alphaModFix amt="74000"/>
          </a:blip>
          <a:srcRect/>
          <a:stretch/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17"/>
          <p:cNvPicPr preferRelativeResize="0"/>
          <p:nvPr/>
        </p:nvPicPr>
        <p:blipFill rotWithShape="1">
          <a:blip r:embed="rId4">
            <a:alphaModFix amt="76000"/>
          </a:blip>
          <a:srcRect/>
          <a:stretch/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17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6"/>
          <p:cNvSpPr txBox="1">
            <a:spLocks noGrp="1"/>
          </p:cNvSpPr>
          <p:nvPr>
            <p:ph type="subTitle" idx="1"/>
          </p:nvPr>
        </p:nvSpPr>
        <p:spPr>
          <a:xfrm>
            <a:off x="544025" y="3120381"/>
            <a:ext cx="22860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39" name="Google Shape;1539;p26"/>
          <p:cNvSpPr txBox="1">
            <a:spLocks noGrp="1"/>
          </p:cNvSpPr>
          <p:nvPr>
            <p:ph type="subTitle" idx="2"/>
          </p:nvPr>
        </p:nvSpPr>
        <p:spPr>
          <a:xfrm>
            <a:off x="544025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0" name="Google Shape;1540;p26"/>
          <p:cNvSpPr txBox="1">
            <a:spLocks noGrp="1"/>
          </p:cNvSpPr>
          <p:nvPr>
            <p:ph type="subTitle" idx="3"/>
          </p:nvPr>
        </p:nvSpPr>
        <p:spPr>
          <a:xfrm>
            <a:off x="3147280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41" name="Google Shape;1541;p26"/>
          <p:cNvSpPr txBox="1">
            <a:spLocks noGrp="1"/>
          </p:cNvSpPr>
          <p:nvPr>
            <p:ph type="subTitle" idx="4"/>
          </p:nvPr>
        </p:nvSpPr>
        <p:spPr>
          <a:xfrm>
            <a:off x="323803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2" name="Google Shape;1542;p26"/>
          <p:cNvSpPr txBox="1">
            <a:spLocks noGrp="1"/>
          </p:cNvSpPr>
          <p:nvPr>
            <p:ph type="subTitle" idx="5"/>
          </p:nvPr>
        </p:nvSpPr>
        <p:spPr>
          <a:xfrm>
            <a:off x="5784651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43" name="Google Shape;1543;p26"/>
          <p:cNvSpPr txBox="1">
            <a:spLocks noGrp="1"/>
          </p:cNvSpPr>
          <p:nvPr>
            <p:ph type="subTitle" idx="6"/>
          </p:nvPr>
        </p:nvSpPr>
        <p:spPr>
          <a:xfrm>
            <a:off x="587540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4" name="Google Shape;1544;p26"/>
          <p:cNvSpPr txBox="1">
            <a:spLocks noGrp="1"/>
          </p:cNvSpPr>
          <p:nvPr>
            <p:ph type="title" hasCustomPrompt="1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5" name="Google Shape;1545;p26"/>
          <p:cNvSpPr txBox="1">
            <a:spLocks noGrp="1"/>
          </p:cNvSpPr>
          <p:nvPr>
            <p:ph type="title" idx="7" hasCustomPrompt="1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6" name="Google Shape;1546;p26"/>
          <p:cNvSpPr txBox="1">
            <a:spLocks noGrp="1"/>
          </p:cNvSpPr>
          <p:nvPr>
            <p:ph type="title" idx="8" hasCustomPrompt="1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pic>
        <p:nvPicPr>
          <p:cNvPr id="1547" name="Google Shape;1547;p2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8" name="Google Shape;1548;p26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549" name="Google Shape;1549;p2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84" name="Google Shape;1584;p2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4990199" flipH="1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2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4990199" flipH="1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26"/>
          <p:cNvSpPr txBox="1">
            <a:spLocks noGrp="1"/>
          </p:cNvSpPr>
          <p:nvPr>
            <p:ph type="ctrTitle" idx="9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587" name="Google Shape;1587;p26"/>
          <p:cNvSpPr/>
          <p:nvPr/>
        </p:nvSpPr>
        <p:spPr>
          <a:xfrm rot="-2136675">
            <a:off x="7291512" y="4066884"/>
            <a:ext cx="2264977" cy="21657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9935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4213816" y="1684455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2079893" y="1275092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831963" y="211855"/>
            <a:ext cx="9577978" cy="3566814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89" name="Google Shape;589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90" name="Google Shape;590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1" name="Google Shape;591;p11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592" name="Google Shape;592;p1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27" name="Google Shape;62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8" name="Google Shape;628;p11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629" name="Google Shape;629;p1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4" name="Google Shape;664;p11"/>
          <p:cNvSpPr/>
          <p:nvPr/>
        </p:nvSpPr>
        <p:spPr>
          <a:xfrm rot="3011561">
            <a:off x="7155837" y="4854310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11"/>
          <p:cNvSpPr/>
          <p:nvPr/>
        </p:nvSpPr>
        <p:spPr>
          <a:xfrm rot="-9900083">
            <a:off x="-1242749" y="2125430"/>
            <a:ext cx="3386946" cy="5315794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21360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1"/>
          <p:cNvSpPr txBox="1">
            <a:spLocks noGrp="1"/>
          </p:cNvSpPr>
          <p:nvPr>
            <p:ph type="title"/>
          </p:nvPr>
        </p:nvSpPr>
        <p:spPr>
          <a:xfrm>
            <a:off x="1698617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5" name="Google Shape;1185;p21"/>
          <p:cNvSpPr txBox="1">
            <a:spLocks noGrp="1"/>
          </p:cNvSpPr>
          <p:nvPr>
            <p:ph type="subTitle" idx="1"/>
          </p:nvPr>
        </p:nvSpPr>
        <p:spPr>
          <a:xfrm>
            <a:off x="1698617" y="2015470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6" name="Google Shape;1186;p21"/>
          <p:cNvSpPr txBox="1">
            <a:spLocks noGrp="1"/>
          </p:cNvSpPr>
          <p:nvPr>
            <p:ph type="title" idx="2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7" name="Google Shape;1187;p21"/>
          <p:cNvSpPr txBox="1">
            <a:spLocks noGrp="1"/>
          </p:cNvSpPr>
          <p:nvPr>
            <p:ph type="subTitle" idx="3"/>
          </p:nvPr>
        </p:nvSpPr>
        <p:spPr>
          <a:xfrm>
            <a:off x="4593236" y="2015470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8" name="Google Shape;1188;p21"/>
          <p:cNvSpPr txBox="1">
            <a:spLocks noGrp="1"/>
          </p:cNvSpPr>
          <p:nvPr>
            <p:ph type="title" idx="4"/>
          </p:nvPr>
        </p:nvSpPr>
        <p:spPr>
          <a:xfrm>
            <a:off x="1698617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9" name="Google Shape;1189;p21"/>
          <p:cNvSpPr txBox="1">
            <a:spLocks noGrp="1"/>
          </p:cNvSpPr>
          <p:nvPr>
            <p:ph type="subTitle" idx="5"/>
          </p:nvPr>
        </p:nvSpPr>
        <p:spPr>
          <a:xfrm>
            <a:off x="1698617" y="3619626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0" name="Google Shape;1190;p21"/>
          <p:cNvSpPr txBox="1">
            <a:spLocks noGrp="1"/>
          </p:cNvSpPr>
          <p:nvPr>
            <p:ph type="title" idx="6"/>
          </p:nvPr>
        </p:nvSpPr>
        <p:spPr>
          <a:xfrm flipH="1">
            <a:off x="4593236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1" name="Google Shape;1191;p21"/>
          <p:cNvSpPr txBox="1">
            <a:spLocks noGrp="1"/>
          </p:cNvSpPr>
          <p:nvPr>
            <p:ph type="subTitle" idx="7"/>
          </p:nvPr>
        </p:nvSpPr>
        <p:spPr>
          <a:xfrm>
            <a:off x="4593236" y="3619626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92" name="Google Shape;1192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3" name="Google Shape;1193;p21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1194" name="Google Shape;1194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9" name="Google Shape;1229;p2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21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 rot="9368145" flipH="1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1" name="Google Shape;1231;p21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1232" name="Google Shape;1232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67" name="Google Shape;1267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21"/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69" name="Google Shape;1269;p21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7372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 rotWithShape="1">
          <a:blip r:embed="rId2">
            <a:alphaModFix amt="66000"/>
          </a:blip>
          <a:srcRect/>
          <a:stretch/>
        </p:blipFill>
        <p:spPr>
          <a:xfrm rot="-1538275" flipH="1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3"/>
          <p:cNvSpPr/>
          <p:nvPr/>
        </p:nvSpPr>
        <p:spPr>
          <a:xfrm rot="3011561">
            <a:off x="8474812" y="4330185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" name="Google Shape;92;p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93" name="Google Shape;93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8" name="Google Shape;128;p3"/>
          <p:cNvPicPr preferRelativeResize="0"/>
          <p:nvPr/>
        </p:nvPicPr>
        <p:blipFill rotWithShape="1">
          <a:blip r:embed="rId3">
            <a:alphaModFix amt="74000"/>
          </a:blip>
          <a:srcRect/>
          <a:stretch/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3"/>
          <p:cNvPicPr preferRelativeResize="0"/>
          <p:nvPr/>
        </p:nvPicPr>
        <p:blipFill rotWithShape="1">
          <a:blip r:embed="rId4">
            <a:alphaModFix amt="74000"/>
          </a:blip>
          <a:srcRect/>
          <a:stretch/>
        </p:blipFill>
        <p:spPr>
          <a:xfrm rot="-7120613" flipH="1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3"/>
          <p:cNvSpPr txBox="1">
            <a:spLocks noGrp="1"/>
          </p:cNvSpPr>
          <p:nvPr>
            <p:ph type="title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31" name="Google Shape;131;p3"/>
          <p:cNvSpPr txBox="1">
            <a:spLocks noGrp="1"/>
          </p:cNvSpPr>
          <p:nvPr>
            <p:ph type="title" idx="2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32" name="Google Shape;132;p3"/>
          <p:cNvSpPr txBox="1">
            <a:spLocks noGrp="1"/>
          </p:cNvSpPr>
          <p:nvPr>
            <p:ph type="title" idx="3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33" name="Google Shape;133;p3"/>
          <p:cNvSpPr txBox="1">
            <a:spLocks noGrp="1"/>
          </p:cNvSpPr>
          <p:nvPr>
            <p:ph type="title" idx="4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34" name="Google Shape;134;p3"/>
          <p:cNvSpPr txBox="1">
            <a:spLocks noGrp="1"/>
          </p:cNvSpPr>
          <p:nvPr>
            <p:ph type="title" idx="5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35" name="Google Shape;135;p3"/>
          <p:cNvSpPr txBox="1">
            <a:spLocks noGrp="1"/>
          </p:cNvSpPr>
          <p:nvPr>
            <p:ph type="title" idx="6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36" name="Google Shape;136;p3"/>
          <p:cNvSpPr txBox="1">
            <a:spLocks noGrp="1"/>
          </p:cNvSpPr>
          <p:nvPr>
            <p:ph type="ctrTitle" idx="7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7" name="Google Shape;137;p3"/>
          <p:cNvSpPr txBox="1">
            <a:spLocks noGrp="1"/>
          </p:cNvSpPr>
          <p:nvPr>
            <p:ph type="subTitle" idx="1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"/>
          <p:cNvSpPr txBox="1">
            <a:spLocks noGrp="1"/>
          </p:cNvSpPr>
          <p:nvPr>
            <p:ph type="ctrTitle" idx="8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9" name="Google Shape;139;p3"/>
          <p:cNvSpPr txBox="1">
            <a:spLocks noGrp="1"/>
          </p:cNvSpPr>
          <p:nvPr>
            <p:ph type="subTitle" idx="9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"/>
          <p:cNvSpPr/>
          <p:nvPr/>
        </p:nvSpPr>
        <p:spPr>
          <a:xfrm>
            <a:off x="1150175" y="2700900"/>
            <a:ext cx="2525" cy="25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"/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2" name="Google Shape;142;p3"/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"/>
          <p:cNvSpPr txBox="1">
            <a:spLocks noGrp="1"/>
          </p:cNvSpPr>
          <p:nvPr>
            <p:ph type="ctrTitle" idx="15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4" name="Google Shape;144;p3"/>
          <p:cNvSpPr txBox="1">
            <a:spLocks noGrp="1"/>
          </p:cNvSpPr>
          <p:nvPr>
            <p:ph type="subTitle" idx="16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"/>
          <p:cNvSpPr txBox="1">
            <a:spLocks noGrp="1"/>
          </p:cNvSpPr>
          <p:nvPr>
            <p:ph type="ctrTitle" idx="17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6" name="Google Shape;146;p3"/>
          <p:cNvSpPr txBox="1">
            <a:spLocks noGrp="1"/>
          </p:cNvSpPr>
          <p:nvPr>
            <p:ph type="subTitle" idx="18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"/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8" name="Google Shape;148;p3"/>
          <p:cNvSpPr txBox="1">
            <a:spLocks noGrp="1"/>
          </p:cNvSpPr>
          <p:nvPr>
            <p:ph type="subTitle" idx="20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4"/>
          <p:cNvPicPr preferRelativeResize="0"/>
          <p:nvPr/>
        </p:nvPicPr>
        <p:blipFill rotWithShape="1">
          <a:blip r:embed="rId2">
            <a:alphaModFix amt="76000"/>
          </a:blip>
          <a:srcRect/>
          <a:stretch/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4"/>
          <p:cNvPicPr preferRelativeResize="0"/>
          <p:nvPr/>
        </p:nvPicPr>
        <p:blipFill rotWithShape="1">
          <a:blip r:embed="rId3">
            <a:alphaModFix amt="47000"/>
          </a:blip>
          <a:srcRect/>
          <a:stretch/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4"/>
          <p:cNvSpPr/>
          <p:nvPr/>
        </p:nvSpPr>
        <p:spPr>
          <a:xfrm>
            <a:off x="4379243" y="-2465274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4" name="Google Shape;154;p4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155" name="Google Shape;155;p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0" name="Google Shape;190;p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91" name="Google Shape;191;p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6" name="Google Shape;226;p4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4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>
            <a:endParaRPr/>
          </a:p>
        </p:txBody>
      </p:sp>
      <p:sp>
        <p:nvSpPr>
          <p:cNvPr id="228" name="Google Shape;228;p4"/>
          <p:cNvSpPr txBox="1">
            <a:spLocks noGrp="1"/>
          </p:cNvSpPr>
          <p:nvPr>
            <p:ph type="title" idx="2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_1_1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5"/>
          <p:cNvPicPr preferRelativeResize="0"/>
          <p:nvPr/>
        </p:nvPicPr>
        <p:blipFill rotWithShape="1">
          <a:blip r:embed="rId2">
            <a:alphaModFix amt="66000"/>
          </a:blip>
          <a:srcRect/>
          <a:stretch/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" name="Google Shape;231;p5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232" name="Google Shape;232;p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7" name="Google Shape;267;p5"/>
          <p:cNvPicPr preferRelativeResize="0"/>
          <p:nvPr/>
        </p:nvPicPr>
        <p:blipFill rotWithShape="1">
          <a:blip r:embed="rId3">
            <a:alphaModFix amt="74000"/>
          </a:blip>
          <a:srcRect/>
          <a:stretch/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5"/>
          <p:cNvPicPr preferRelativeResize="0"/>
          <p:nvPr/>
        </p:nvPicPr>
        <p:blipFill rotWithShape="1">
          <a:blip r:embed="rId4">
            <a:alphaModFix amt="76000"/>
          </a:blip>
          <a:srcRect/>
          <a:stretch/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9" name="Google Shape;269;p5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270" name="Google Shape;270;p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5" name="Google Shape;305;p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306" name="Google Shape;306;p5"/>
          <p:cNvSpPr/>
          <p:nvPr/>
        </p:nvSpPr>
        <p:spPr>
          <a:xfrm rot="231922" flipH="1">
            <a:off x="7469257" y="-645373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"/>
          <p:cNvSpPr txBox="1">
            <a:spLocks noGrp="1"/>
          </p:cNvSpPr>
          <p:nvPr>
            <p:ph type="subTitle" idx="1"/>
          </p:nvPr>
        </p:nvSpPr>
        <p:spPr>
          <a:xfrm>
            <a:off x="1944337" y="3168343"/>
            <a:ext cx="1532400" cy="4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09" name="Google Shape;309;p6"/>
          <p:cNvSpPr txBox="1">
            <a:spLocks noGrp="1"/>
          </p:cNvSpPr>
          <p:nvPr>
            <p:ph type="subTitle" idx="2"/>
          </p:nvPr>
        </p:nvSpPr>
        <p:spPr>
          <a:xfrm>
            <a:off x="1381688" y="3559333"/>
            <a:ext cx="26577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6"/>
          <p:cNvSpPr txBox="1">
            <a:spLocks noGrp="1"/>
          </p:cNvSpPr>
          <p:nvPr>
            <p:ph type="subTitle" idx="3"/>
          </p:nvPr>
        </p:nvSpPr>
        <p:spPr>
          <a:xfrm flipH="1">
            <a:off x="5667265" y="3168343"/>
            <a:ext cx="1532400" cy="4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11" name="Google Shape;311;p6"/>
          <p:cNvSpPr txBox="1">
            <a:spLocks noGrp="1"/>
          </p:cNvSpPr>
          <p:nvPr>
            <p:ph type="subTitle" idx="4"/>
          </p:nvPr>
        </p:nvSpPr>
        <p:spPr>
          <a:xfrm flipH="1">
            <a:off x="5104613" y="3559333"/>
            <a:ext cx="26577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12" name="Google Shape;312;p6"/>
          <p:cNvPicPr preferRelativeResize="0"/>
          <p:nvPr/>
        </p:nvPicPr>
        <p:blipFill rotWithShape="1">
          <a:blip r:embed="rId2">
            <a:alphaModFix amt="47000"/>
          </a:blip>
          <a:srcRect/>
          <a:stretch/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3" name="Google Shape;313;p6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314" name="Google Shape;314;p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49" name="Google Shape;349;p6"/>
          <p:cNvPicPr preferRelativeResize="0"/>
          <p:nvPr/>
        </p:nvPicPr>
        <p:blipFill rotWithShape="1">
          <a:blip r:embed="rId3">
            <a:alphaModFix amt="74000"/>
          </a:blip>
          <a:srcRect/>
          <a:stretch/>
        </p:blipFill>
        <p:spPr>
          <a:xfrm rot="-1197527" flipH="1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6"/>
          <p:cNvPicPr preferRelativeResize="0"/>
          <p:nvPr/>
        </p:nvPicPr>
        <p:blipFill rotWithShape="1">
          <a:blip r:embed="rId4">
            <a:alphaModFix amt="58000"/>
          </a:blip>
          <a:srcRect/>
          <a:stretch/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6"/>
          <p:cNvPicPr preferRelativeResize="0"/>
          <p:nvPr/>
        </p:nvPicPr>
        <p:blipFill rotWithShape="1">
          <a:blip r:embed="rId5">
            <a:alphaModFix amt="76000"/>
          </a:blip>
          <a:srcRect/>
          <a:stretch/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6"/>
          <p:cNvPicPr preferRelativeResize="0"/>
          <p:nvPr/>
        </p:nvPicPr>
        <p:blipFill rotWithShape="1">
          <a:blip r:embed="rId6">
            <a:alphaModFix amt="62000"/>
          </a:blip>
          <a:srcRect/>
          <a:stretch/>
        </p:blipFill>
        <p:spPr>
          <a:xfrm rot="6551349" flipH="1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3" name="Google Shape;353;p6"/>
          <p:cNvGrpSpPr/>
          <p:nvPr/>
        </p:nvGrpSpPr>
        <p:grpSpPr>
          <a:xfrm rot="8100046">
            <a:off x="8172669" y="-457651"/>
            <a:ext cx="1344367" cy="1995327"/>
            <a:chOff x="272875" y="1527563"/>
            <a:chExt cx="255950" cy="455000"/>
          </a:xfrm>
        </p:grpSpPr>
        <p:sp>
          <p:nvSpPr>
            <p:cNvPr id="354" name="Google Shape;354;p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9" name="Google Shape;389;p6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390" name="Google Shape;390;p6"/>
          <p:cNvSpPr/>
          <p:nvPr/>
        </p:nvSpPr>
        <p:spPr>
          <a:xfrm rot="-6477098" flipH="1">
            <a:off x="-3963735" y="-3524095"/>
            <a:ext cx="4623929" cy="725694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6"/>
          <p:cNvSpPr/>
          <p:nvPr/>
        </p:nvSpPr>
        <p:spPr>
          <a:xfrm rot="-7689947">
            <a:off x="8072325" y="4598041"/>
            <a:ext cx="2264989" cy="2165745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3_1_1_1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7"/>
          <p:cNvPicPr preferRelativeResize="0"/>
          <p:nvPr/>
        </p:nvPicPr>
        <p:blipFill rotWithShape="1">
          <a:blip r:embed="rId2">
            <a:alphaModFix amt="66000"/>
          </a:blip>
          <a:srcRect/>
          <a:stretch/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4" name="Google Shape;394;p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395" name="Google Shape;395;p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30" name="Google Shape;430;p7"/>
          <p:cNvPicPr preferRelativeResize="0"/>
          <p:nvPr/>
        </p:nvPicPr>
        <p:blipFill rotWithShape="1">
          <a:blip r:embed="rId3">
            <a:alphaModFix amt="74000"/>
          </a:blip>
          <a:srcRect/>
          <a:stretch/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7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8"/>
          <p:cNvPicPr preferRelativeResize="0"/>
          <p:nvPr/>
        </p:nvPicPr>
        <p:blipFill rotWithShape="1">
          <a:blip r:embed="rId2">
            <a:alphaModFix amt="66000"/>
          </a:blip>
          <a:srcRect/>
          <a:stretch/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4" name="Google Shape;434;p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435" name="Google Shape;435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70" name="Google Shape;470;p8"/>
          <p:cNvPicPr preferRelativeResize="0"/>
          <p:nvPr/>
        </p:nvPicPr>
        <p:blipFill rotWithShape="1">
          <a:blip r:embed="rId3">
            <a:alphaModFix amt="74000"/>
          </a:blip>
          <a:srcRect/>
          <a:stretch/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8"/>
          <p:cNvPicPr preferRelativeResize="0"/>
          <p:nvPr/>
        </p:nvPicPr>
        <p:blipFill rotWithShape="1">
          <a:blip r:embed="rId4">
            <a:alphaModFix amt="76000"/>
          </a:blip>
          <a:srcRect/>
          <a:stretch/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8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8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9"/>
          <p:cNvPicPr preferRelativeResize="0"/>
          <p:nvPr/>
        </p:nvPicPr>
        <p:blipFill rotWithShape="1">
          <a:blip r:embed="rId2">
            <a:alphaModFix amt="66000"/>
          </a:blip>
          <a:srcRect/>
          <a:stretch/>
        </p:blipFill>
        <p:spPr>
          <a:xfrm rot="-2343514" flipH="1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6" name="Google Shape;476;p9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477" name="Google Shape;477;p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12" name="Google Shape;512;p9"/>
          <p:cNvPicPr preferRelativeResize="0"/>
          <p:nvPr/>
        </p:nvPicPr>
        <p:blipFill rotWithShape="1">
          <a:blip r:embed="rId3">
            <a:alphaModFix amt="74000"/>
          </a:blip>
          <a:srcRect/>
          <a:stretch/>
        </p:blipFill>
        <p:spPr>
          <a:xfrm rot="4990199" flipH="1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9"/>
          <p:cNvPicPr preferRelativeResize="0"/>
          <p:nvPr/>
        </p:nvPicPr>
        <p:blipFill rotWithShape="1">
          <a:blip r:embed="rId4">
            <a:alphaModFix amt="74000"/>
          </a:blip>
          <a:srcRect/>
          <a:stretch/>
        </p:blipFill>
        <p:spPr>
          <a:xfrm rot="4990199" flipH="1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9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515" name="Google Shape;515;p9"/>
          <p:cNvSpPr/>
          <p:nvPr/>
        </p:nvSpPr>
        <p:spPr>
          <a:xfrm rot="231922" flipH="1">
            <a:off x="7473457" y="-6437207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6" name="Google Shape;516;p9"/>
          <p:cNvPicPr preferRelativeResize="0"/>
          <p:nvPr/>
        </p:nvPicPr>
        <p:blipFill rotWithShape="1">
          <a:blip r:embed="rId2">
            <a:alphaModFix amt="66000"/>
          </a:blip>
          <a:srcRect/>
          <a:stretch/>
        </p:blipFill>
        <p:spPr>
          <a:xfrm rot="-2343514" flipH="1">
            <a:off x="7272347" y="3430567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7" name="Google Shape;517;p9"/>
          <p:cNvGrpSpPr/>
          <p:nvPr/>
        </p:nvGrpSpPr>
        <p:grpSpPr>
          <a:xfrm rot="-8099954">
            <a:off x="8454323" y="4128852"/>
            <a:ext cx="1344367" cy="1995327"/>
            <a:chOff x="272875" y="1527563"/>
            <a:chExt cx="255950" cy="455000"/>
          </a:xfrm>
        </p:grpSpPr>
        <p:sp>
          <p:nvSpPr>
            <p:cNvPr id="518" name="Google Shape;518;p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10"/>
          <p:cNvPicPr preferRelativeResize="0"/>
          <p:nvPr/>
        </p:nvPicPr>
        <p:blipFill rotWithShape="1">
          <a:blip r:embed="rId2">
            <a:alphaModFix amt="74000"/>
          </a:blip>
          <a:srcRect/>
          <a:stretch/>
        </p:blipFill>
        <p:spPr>
          <a:xfrm rot="-10162003" flipH="1">
            <a:off x="301118" y="56641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10"/>
          <p:cNvPicPr preferRelativeResize="0"/>
          <p:nvPr/>
        </p:nvPicPr>
        <p:blipFill rotWithShape="1">
          <a:blip r:embed="rId3">
            <a:alphaModFix amt="33000"/>
          </a:blip>
          <a:srcRect/>
          <a:stretch/>
        </p:blipFill>
        <p:spPr>
          <a:xfrm rot="10800000" flipH="1">
            <a:off x="2309117" y="4"/>
            <a:ext cx="6114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10"/>
          <p:cNvPicPr preferRelativeResize="0"/>
          <p:nvPr/>
        </p:nvPicPr>
        <p:blipFill rotWithShape="1">
          <a:blip r:embed="rId4">
            <a:alphaModFix amt="58000"/>
          </a:blip>
          <a:srcRect/>
          <a:stretch/>
        </p:blipFill>
        <p:spPr>
          <a:xfrm rot="-8962532">
            <a:off x="7553885" y="2352524"/>
            <a:ext cx="1462806" cy="350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10"/>
          <p:cNvPicPr preferRelativeResize="0"/>
          <p:nvPr/>
        </p:nvPicPr>
        <p:blipFill rotWithShape="1">
          <a:blip r:embed="rId5">
            <a:alphaModFix amt="62000"/>
          </a:blip>
          <a:srcRect/>
          <a:stretch/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10"/>
          <p:cNvSpPr/>
          <p:nvPr/>
        </p:nvSpPr>
        <p:spPr>
          <a:xfrm rot="-6681487">
            <a:off x="8044372" y="2590906"/>
            <a:ext cx="2265023" cy="2165778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9" name="Google Shape;559;p10"/>
          <p:cNvGrpSpPr/>
          <p:nvPr/>
        </p:nvGrpSpPr>
        <p:grpSpPr>
          <a:xfrm rot="8100046">
            <a:off x="-12030" y="3450660"/>
            <a:ext cx="1344367" cy="1995327"/>
            <a:chOff x="272875" y="1527563"/>
            <a:chExt cx="255950" cy="455000"/>
          </a:xfrm>
        </p:grpSpPr>
        <p:sp>
          <p:nvSpPr>
            <p:cNvPr id="560" name="Google Shape;560;p1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1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1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1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1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1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1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1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1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0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0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1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10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1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1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0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1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1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0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10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5" name="Google Shape;595;p10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596" name="Google Shape;596;p1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1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1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1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1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1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1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1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1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1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1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1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1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1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1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1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10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10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1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10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1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1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1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1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1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1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1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1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1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10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1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1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1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10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10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31" name="Google Shape;631;p10"/>
          <p:cNvPicPr preferRelativeResize="0"/>
          <p:nvPr/>
        </p:nvPicPr>
        <p:blipFill rotWithShape="1">
          <a:blip r:embed="rId6">
            <a:alphaModFix amt="62000"/>
          </a:blip>
          <a:srcRect/>
          <a:stretch/>
        </p:blipFill>
        <p:spPr>
          <a:xfrm rot="5400000">
            <a:off x="1054424" y="-334421"/>
            <a:ext cx="447463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10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33" name="Google Shape;633;p10"/>
          <p:cNvSpPr/>
          <p:nvPr/>
        </p:nvSpPr>
        <p:spPr>
          <a:xfrm rot="231922" flipH="1">
            <a:off x="-1189243" y="-346558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5" r:id="rId17"/>
    <p:sldLayoutId id="2147483666" r:id="rId18"/>
    <p:sldLayoutId id="2147483667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microsoft.com/office/2007/relationships/hdphoto" Target="../media/hdphoto1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8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WSY9Gg2whaKQyqDYCGDQ40t8gnLIBOTdIpPiq0mmATk/cop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18"/>
          <p:cNvPicPr preferRelativeResize="0"/>
          <p:nvPr/>
        </p:nvPicPr>
        <p:blipFill rotWithShape="1">
          <a:blip r:embed="rId3">
            <a:alphaModFix amt="74000"/>
          </a:blip>
          <a:srcRect/>
          <a:stretch/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18"/>
          <p:cNvPicPr preferRelativeResize="0"/>
          <p:nvPr/>
        </p:nvPicPr>
        <p:blipFill rotWithShape="1">
          <a:blip r:embed="rId4">
            <a:alphaModFix amt="74000"/>
          </a:blip>
          <a:srcRect/>
          <a:stretch/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18"/>
          <p:cNvPicPr preferRelativeResize="0"/>
          <p:nvPr/>
        </p:nvPicPr>
        <p:blipFill rotWithShape="1">
          <a:blip r:embed="rId5">
            <a:alphaModFix amt="47000"/>
          </a:blip>
          <a:srcRect/>
          <a:stretch/>
        </p:blipFill>
        <p:spPr>
          <a:xfrm>
            <a:off x="1808452" y="227299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18"/>
          <p:cNvSpPr txBox="1">
            <a:spLocks noGrp="1"/>
          </p:cNvSpPr>
          <p:nvPr>
            <p:ph type="ctrTitle"/>
          </p:nvPr>
        </p:nvSpPr>
        <p:spPr>
          <a:xfrm>
            <a:off x="593995" y="896975"/>
            <a:ext cx="7703999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3600"/>
              <a:t>Introduction to MySQL</a:t>
            </a:r>
            <a:br>
              <a:rPr lang="en-US" sz="3600"/>
            </a:br>
            <a:r>
              <a:rPr lang="en-US" sz="3600"/>
              <a:t>Assignment</a:t>
            </a:r>
            <a:endParaRPr sz="3600"/>
          </a:p>
        </p:txBody>
      </p:sp>
      <p:sp>
        <p:nvSpPr>
          <p:cNvPr id="1002" name="Google Shape;1002;p18"/>
          <p:cNvSpPr txBox="1">
            <a:spLocks noGrp="1"/>
          </p:cNvSpPr>
          <p:nvPr>
            <p:ph type="subTitle" idx="1"/>
          </p:nvPr>
        </p:nvSpPr>
        <p:spPr>
          <a:xfrm>
            <a:off x="720000" y="2940483"/>
            <a:ext cx="7704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Data Scientists Group: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Abdullah Alashmawi      Abdullah AlHussain</a:t>
            </a:r>
            <a:endParaRPr sz="12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Halah Almodarra               Nourah AlMutlaq  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Yasmeen Aldossary</a:t>
            </a:r>
            <a:endParaRPr sz="12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003" name="Google Shape;1003;p18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27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sz="1800"/>
              <a:t> The Average Salary for Males and Females</a:t>
            </a:r>
            <a:endParaRPr/>
          </a:p>
        </p:txBody>
      </p:sp>
      <p:pic>
        <p:nvPicPr>
          <p:cNvPr id="1084" name="Google Shape;1084;p27" descr="Chart, line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7401" y="1263716"/>
            <a:ext cx="5354978" cy="3234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28"/>
          <p:cNvSpPr txBox="1">
            <a:spLocks noGrp="1"/>
          </p:cNvSpPr>
          <p:nvPr>
            <p:ph type="title" idx="2"/>
          </p:nvPr>
        </p:nvSpPr>
        <p:spPr>
          <a:xfrm>
            <a:off x="2354452" y="1012100"/>
            <a:ext cx="3852000" cy="17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9600"/>
              <a:t>2</a:t>
            </a:r>
            <a:endParaRPr sz="9600"/>
          </a:p>
        </p:txBody>
      </p:sp>
      <p:sp>
        <p:nvSpPr>
          <p:cNvPr id="1090" name="Google Shape;1090;p28"/>
          <p:cNvSpPr txBox="1">
            <a:spLocks noGrp="1"/>
          </p:cNvSpPr>
          <p:nvPr>
            <p:ph type="ctrTitle"/>
          </p:nvPr>
        </p:nvSpPr>
        <p:spPr>
          <a:xfrm>
            <a:off x="1934817" y="2594236"/>
            <a:ext cx="4982818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/>
              <a:t>COVID-19 Scenario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29"/>
          <p:cNvSpPr txBox="1"/>
          <p:nvPr/>
        </p:nvSpPr>
        <p:spPr>
          <a:xfrm>
            <a:off x="4573268" y="2133150"/>
            <a:ext cx="1270200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40%</a:t>
            </a:r>
            <a:endParaRPr sz="2800" b="1" i="0" u="none" strike="noStrike" cap="none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96" name="Google Shape;1096;p29"/>
          <p:cNvSpPr txBox="1"/>
          <p:nvPr/>
        </p:nvSpPr>
        <p:spPr>
          <a:xfrm>
            <a:off x="3303068" y="2627450"/>
            <a:ext cx="1270200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60%</a:t>
            </a:r>
            <a:endParaRPr sz="2800" b="1" i="0" u="none" strike="noStrike" cap="none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97" name="Google Shape;1097;p29"/>
          <p:cNvSpPr/>
          <p:nvPr/>
        </p:nvSpPr>
        <p:spPr>
          <a:xfrm rot="3011561">
            <a:off x="8491712" y="4268297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p29"/>
          <p:cNvSpPr txBox="1">
            <a:spLocks noGrp="1"/>
          </p:cNvSpPr>
          <p:nvPr>
            <p:ph type="ctrTitle"/>
          </p:nvPr>
        </p:nvSpPr>
        <p:spPr>
          <a:xfrm>
            <a:off x="805246" y="14337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sz="2400"/>
              <a:t/>
            </a:r>
            <a:br>
              <a:rPr lang="en-US" sz="2400"/>
            </a:br>
            <a:r>
              <a:rPr lang="en-US" sz="2400"/>
              <a:t>Percentages of salary in each Department </a:t>
            </a:r>
            <a:endParaRPr sz="2400"/>
          </a:p>
        </p:txBody>
      </p:sp>
      <p:pic>
        <p:nvPicPr>
          <p:cNvPr id="1099" name="Google Shape;1099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3496" y="950825"/>
            <a:ext cx="6096000" cy="406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30"/>
          <p:cNvSpPr txBox="1">
            <a:spLocks noGrp="1"/>
          </p:cNvSpPr>
          <p:nvPr>
            <p:ph type="subTitle" idx="4294967295"/>
          </p:nvPr>
        </p:nvSpPr>
        <p:spPr>
          <a:xfrm>
            <a:off x="3557856" y="2559208"/>
            <a:ext cx="7974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859</a:t>
            </a:r>
            <a:endParaRPr sz="20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5" name="Google Shape;1105;p30"/>
          <p:cNvSpPr txBox="1">
            <a:spLocks noGrp="1"/>
          </p:cNvSpPr>
          <p:nvPr>
            <p:ph type="subTitle" idx="4294967295"/>
          </p:nvPr>
        </p:nvSpPr>
        <p:spPr>
          <a:xfrm>
            <a:off x="4810906" y="2559208"/>
            <a:ext cx="7974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1000</a:t>
            </a:r>
            <a:endParaRPr sz="20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6" name="Google Shape;1106;p30"/>
          <p:cNvSpPr txBox="1">
            <a:spLocks noGrp="1"/>
          </p:cNvSpPr>
          <p:nvPr>
            <p:ph type="subTitle" idx="4294967295"/>
          </p:nvPr>
        </p:nvSpPr>
        <p:spPr>
          <a:xfrm>
            <a:off x="4013506" y="3628833"/>
            <a:ext cx="7974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541</a:t>
            </a:r>
            <a:endParaRPr sz="20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7" name="Google Shape;1107;p30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/>
              <a:t/>
            </a:r>
            <a:br>
              <a:rPr lang="en-US"/>
            </a:br>
            <a:r>
              <a:rPr lang="en-US"/>
              <a:t>Average Salary in each Department </a:t>
            </a:r>
            <a:br>
              <a:rPr lang="en-US"/>
            </a:br>
            <a:endParaRPr/>
          </a:p>
        </p:txBody>
      </p:sp>
      <p:pic>
        <p:nvPicPr>
          <p:cNvPr id="1108" name="Google Shape;110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4854" y="904751"/>
            <a:ext cx="7672499" cy="4067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31"/>
          <p:cNvSpPr txBox="1">
            <a:spLocks noGrp="1"/>
          </p:cNvSpPr>
          <p:nvPr>
            <p:ph type="subTitle" idx="4294967295"/>
          </p:nvPr>
        </p:nvSpPr>
        <p:spPr>
          <a:xfrm>
            <a:off x="3557856" y="2559208"/>
            <a:ext cx="7974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859</a:t>
            </a:r>
            <a:endParaRPr sz="20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4" name="Google Shape;1114;p31"/>
          <p:cNvSpPr txBox="1">
            <a:spLocks noGrp="1"/>
          </p:cNvSpPr>
          <p:nvPr>
            <p:ph type="subTitle" idx="4294967295"/>
          </p:nvPr>
        </p:nvSpPr>
        <p:spPr>
          <a:xfrm>
            <a:off x="4810906" y="2559208"/>
            <a:ext cx="7974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1000</a:t>
            </a:r>
            <a:endParaRPr sz="20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5" name="Google Shape;1115;p31"/>
          <p:cNvSpPr txBox="1">
            <a:spLocks noGrp="1"/>
          </p:cNvSpPr>
          <p:nvPr>
            <p:ph type="subTitle" idx="4294967295"/>
          </p:nvPr>
        </p:nvSpPr>
        <p:spPr>
          <a:xfrm>
            <a:off x="4013506" y="3628833"/>
            <a:ext cx="7974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541</a:t>
            </a:r>
            <a:endParaRPr sz="20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6" name="Google Shape;1116;p31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Number of Employees above the average </a:t>
            </a:r>
            <a:br>
              <a:rPr lang="en-US"/>
            </a:br>
            <a:r>
              <a:rPr lang="en-US"/>
              <a:t> </a:t>
            </a:r>
            <a:br>
              <a:rPr lang="en-US"/>
            </a:br>
            <a:endParaRPr/>
          </a:p>
        </p:txBody>
      </p:sp>
      <p:pic>
        <p:nvPicPr>
          <p:cNvPr id="1117" name="Google Shape;111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4879" y="950825"/>
            <a:ext cx="5674242" cy="36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2" name="Google Shape;1122;p32"/>
          <p:cNvPicPr preferRelativeResize="0"/>
          <p:nvPr/>
        </p:nvPicPr>
        <p:blipFill rotWithShape="1">
          <a:blip r:embed="rId3">
            <a:alphaModFix amt="52000"/>
          </a:blip>
          <a:srcRect/>
          <a:stretch/>
        </p:blipFill>
        <p:spPr>
          <a:xfrm rot="-1128988" flipH="1">
            <a:off x="4417126" y="2531413"/>
            <a:ext cx="1298899" cy="912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p32"/>
          <p:cNvPicPr preferRelativeResize="0"/>
          <p:nvPr/>
        </p:nvPicPr>
        <p:blipFill rotWithShape="1">
          <a:blip r:embed="rId3">
            <a:alphaModFix amt="52000"/>
          </a:blip>
          <a:srcRect/>
          <a:stretch/>
        </p:blipFill>
        <p:spPr>
          <a:xfrm rot="-1128988" flipH="1">
            <a:off x="4417126" y="1699616"/>
            <a:ext cx="1298899" cy="9123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32"/>
          <p:cNvSpPr txBox="1">
            <a:spLocks noGrp="1"/>
          </p:cNvSpPr>
          <p:nvPr>
            <p:ph type="ctrTitle"/>
          </p:nvPr>
        </p:nvSpPr>
        <p:spPr>
          <a:xfrm>
            <a:off x="665411" y="711359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sz="2400"/>
              <a:t>Percentage of all contracts expiring within a year </a:t>
            </a:r>
            <a:r>
              <a:rPr lang="en-US" sz="1400"/>
              <a:t>(Dec 31, 2001)</a:t>
            </a:r>
            <a:endParaRPr sz="2400"/>
          </a:p>
        </p:txBody>
      </p:sp>
      <p:grpSp>
        <p:nvGrpSpPr>
          <p:cNvPr id="1125" name="Google Shape;1125;p32"/>
          <p:cNvGrpSpPr/>
          <p:nvPr/>
        </p:nvGrpSpPr>
        <p:grpSpPr>
          <a:xfrm>
            <a:off x="2029396" y="1748287"/>
            <a:ext cx="963814" cy="963814"/>
            <a:chOff x="929100" y="1155300"/>
            <a:chExt cx="1517100" cy="1517100"/>
          </a:xfrm>
        </p:grpSpPr>
        <p:sp>
          <p:nvSpPr>
            <p:cNvPr id="1126" name="Google Shape;1126;p32"/>
            <p:cNvSpPr/>
            <p:nvPr/>
          </p:nvSpPr>
          <p:spPr>
            <a:xfrm>
              <a:off x="929100" y="1155300"/>
              <a:ext cx="1517100" cy="1517100"/>
            </a:xfrm>
            <a:prstGeom prst="donut">
              <a:avLst>
                <a:gd name="adj" fmla="val 12713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32"/>
            <p:cNvSpPr/>
            <p:nvPr/>
          </p:nvSpPr>
          <p:spPr>
            <a:xfrm>
              <a:off x="929100" y="1155300"/>
              <a:ext cx="1517100" cy="1517100"/>
            </a:xfrm>
            <a:prstGeom prst="blockArc">
              <a:avLst>
                <a:gd name="adj1" fmla="val 10800000"/>
                <a:gd name="adj2" fmla="val 12102432"/>
                <a:gd name="adj3" fmla="val 178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8" name="Google Shape;1128;p32"/>
          <p:cNvSpPr txBox="1">
            <a:spLocks noGrp="1"/>
          </p:cNvSpPr>
          <p:nvPr>
            <p:ph type="title" idx="4294967295"/>
          </p:nvPr>
        </p:nvSpPr>
        <p:spPr>
          <a:xfrm>
            <a:off x="2167353" y="2088744"/>
            <a:ext cx="6879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1700"/>
              <a:t>2%</a:t>
            </a:r>
            <a:endParaRPr sz="1700"/>
          </a:p>
        </p:txBody>
      </p:sp>
      <p:sp>
        <p:nvSpPr>
          <p:cNvPr id="1129" name="Google Shape;1129;p32"/>
          <p:cNvSpPr txBox="1">
            <a:spLocks noGrp="1"/>
          </p:cNvSpPr>
          <p:nvPr>
            <p:ph type="subTitle" idx="4294967295"/>
          </p:nvPr>
        </p:nvSpPr>
        <p:spPr>
          <a:xfrm>
            <a:off x="1556703" y="2994327"/>
            <a:ext cx="19092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rPr lang="en-US"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Percentage of all contracts expiring within a year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130" name="Google Shape;1130;p32"/>
          <p:cNvGraphicFramePr/>
          <p:nvPr/>
        </p:nvGraphicFramePr>
        <p:xfrm>
          <a:off x="4442658" y="1802986"/>
          <a:ext cx="3337925" cy="1537400"/>
        </p:xfrm>
        <a:graphic>
          <a:graphicData uri="http://schemas.openxmlformats.org/drawingml/2006/table">
            <a:tbl>
              <a:tblPr>
                <a:noFill/>
                <a:tableStyleId>{5975D892-71F6-4FFA-BE89-F52A6B91C5C4}</a:tableStyleId>
              </a:tblPr>
              <a:tblGrid>
                <a:gridCol w="1410225"/>
                <a:gridCol w="1927700"/>
              </a:tblGrid>
              <a:tr h="768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Contracts Expiring </a:t>
                      </a:r>
                      <a:endParaRPr sz="1400" b="1" u="none" strike="noStrike" cap="none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2456 Contracts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68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Total Contracts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112555 Contracts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131" name="Google Shape;1131;p32"/>
          <p:cNvSpPr txBox="1"/>
          <p:nvPr/>
        </p:nvSpPr>
        <p:spPr>
          <a:xfrm>
            <a:off x="665410" y="4253022"/>
            <a:ext cx="7872533" cy="401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Total Salary of all contracts expiring within a year = </a:t>
            </a:r>
            <a:r>
              <a:rPr lang="en-US" sz="2000" b="0" i="0" u="none" strike="noStrike" cap="none">
                <a:solidFill>
                  <a:srgbClr val="446E3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$ 159,961,651 </a:t>
            </a:r>
            <a:endParaRPr sz="1600" b="0" i="0" u="none" strike="noStrike" cap="none">
              <a:solidFill>
                <a:srgbClr val="446E3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33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/>
              <a:t>Strategy</a:t>
            </a:r>
            <a:endParaRPr/>
          </a:p>
        </p:txBody>
      </p:sp>
      <p:pic>
        <p:nvPicPr>
          <p:cNvPr id="1137" name="Google Shape;1137;p33"/>
          <p:cNvPicPr preferRelativeResize="0"/>
          <p:nvPr/>
        </p:nvPicPr>
        <p:blipFill rotWithShape="1">
          <a:blip r:embed="rId3">
            <a:alphaModFix amt="52000"/>
          </a:blip>
          <a:srcRect/>
          <a:stretch/>
        </p:blipFill>
        <p:spPr>
          <a:xfrm rot="-1128982" flipH="1">
            <a:off x="799414" y="1972718"/>
            <a:ext cx="1120485" cy="574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Google Shape;1138;p33"/>
          <p:cNvPicPr preferRelativeResize="0"/>
          <p:nvPr/>
        </p:nvPicPr>
        <p:blipFill rotWithShape="1">
          <a:blip r:embed="rId4">
            <a:alphaModFix amt="80000"/>
          </a:blip>
          <a:srcRect r="39773"/>
          <a:stretch/>
        </p:blipFill>
        <p:spPr>
          <a:xfrm flipH="1">
            <a:off x="4572363" y="1910927"/>
            <a:ext cx="1181352" cy="91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p33"/>
          <p:cNvPicPr preferRelativeResize="0"/>
          <p:nvPr/>
        </p:nvPicPr>
        <p:blipFill rotWithShape="1">
          <a:blip r:embed="rId5">
            <a:alphaModFix amt="77000"/>
          </a:blip>
          <a:srcRect r="40691"/>
          <a:stretch/>
        </p:blipFill>
        <p:spPr>
          <a:xfrm flipH="1">
            <a:off x="4590339" y="1127272"/>
            <a:ext cx="1163376" cy="910299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33"/>
          <p:cNvSpPr txBox="1">
            <a:spLocks noGrp="1"/>
          </p:cNvSpPr>
          <p:nvPr>
            <p:ph type="subTitle" idx="4294967295"/>
          </p:nvPr>
        </p:nvSpPr>
        <p:spPr>
          <a:xfrm>
            <a:off x="3076029" y="1642590"/>
            <a:ext cx="1667400" cy="6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Reducing salaries </a:t>
            </a:r>
            <a:endParaRPr sz="1400" b="1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1" name="Google Shape;1141;p33"/>
          <p:cNvSpPr txBox="1">
            <a:spLocks noGrp="1"/>
          </p:cNvSpPr>
          <p:nvPr>
            <p:ph type="subTitle" idx="4294967295"/>
          </p:nvPr>
        </p:nvSpPr>
        <p:spPr>
          <a:xfrm>
            <a:off x="3039142" y="3419297"/>
            <a:ext cx="16674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Pushing employees to early retirements. </a:t>
            </a:r>
            <a:endParaRPr sz="1400" b="1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2" name="Google Shape;1142;p33"/>
          <p:cNvSpPr txBox="1">
            <a:spLocks noGrp="1"/>
          </p:cNvSpPr>
          <p:nvPr>
            <p:ph type="subTitle" idx="4294967295"/>
          </p:nvPr>
        </p:nvSpPr>
        <p:spPr>
          <a:xfrm>
            <a:off x="4706542" y="1426127"/>
            <a:ext cx="621305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rPr lang="en-US"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25%</a:t>
            </a:r>
            <a:endParaRPr sz="1400" b="0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3" name="Google Shape;1143;p33"/>
          <p:cNvSpPr txBox="1">
            <a:spLocks noGrp="1"/>
          </p:cNvSpPr>
          <p:nvPr>
            <p:ph type="title" idx="4294967295"/>
          </p:nvPr>
        </p:nvSpPr>
        <p:spPr>
          <a:xfrm>
            <a:off x="938064" y="2082679"/>
            <a:ext cx="1667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1800"/>
              <a:t>Goals</a:t>
            </a:r>
            <a:endParaRPr sz="1800"/>
          </a:p>
        </p:txBody>
      </p:sp>
      <p:sp>
        <p:nvSpPr>
          <p:cNvPr id="1144" name="Google Shape;1144;p33"/>
          <p:cNvSpPr txBox="1">
            <a:spLocks noGrp="1"/>
          </p:cNvSpPr>
          <p:nvPr>
            <p:ph type="subTitle" idx="4294967295"/>
          </p:nvPr>
        </p:nvSpPr>
        <p:spPr>
          <a:xfrm>
            <a:off x="512195" y="2466010"/>
            <a:ext cx="1667400" cy="6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rPr lang="en-US"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save 20% of the total salaries it pays annually. </a:t>
            </a:r>
            <a:endParaRPr sz="1400" b="0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5" name="Google Shape;1145;p33"/>
          <p:cNvSpPr/>
          <p:nvPr/>
        </p:nvSpPr>
        <p:spPr>
          <a:xfrm>
            <a:off x="2651177" y="1922125"/>
            <a:ext cx="379139" cy="1908826"/>
          </a:xfrm>
          <a:custGeom>
            <a:avLst/>
            <a:gdLst/>
            <a:ahLst/>
            <a:cxnLst/>
            <a:rect l="l" t="t" r="r" b="b"/>
            <a:pathLst>
              <a:path w="23711" h="61995" extrusionOk="0">
                <a:moveTo>
                  <a:pt x="23711" y="63"/>
                </a:moveTo>
                <a:cubicBezTo>
                  <a:pt x="16610" y="-444"/>
                  <a:pt x="7687" y="3693"/>
                  <a:pt x="4949" y="10264"/>
                </a:cubicBezTo>
                <a:cubicBezTo>
                  <a:pt x="2609" y="15879"/>
                  <a:pt x="9417" y="23418"/>
                  <a:pt x="6042" y="28479"/>
                </a:cubicBezTo>
                <a:cubicBezTo>
                  <a:pt x="4971" y="30084"/>
                  <a:pt x="1938" y="28595"/>
                  <a:pt x="395" y="29754"/>
                </a:cubicBezTo>
                <a:cubicBezTo>
                  <a:pt x="-1926" y="31498"/>
                  <a:pt x="7580" y="32146"/>
                  <a:pt x="7317" y="35037"/>
                </a:cubicBezTo>
                <a:cubicBezTo>
                  <a:pt x="6836" y="40326"/>
                  <a:pt x="2360" y="45799"/>
                  <a:pt x="4403" y="50702"/>
                </a:cubicBezTo>
                <a:cubicBezTo>
                  <a:pt x="7033" y="57013"/>
                  <a:pt x="14821" y="60656"/>
                  <a:pt x="21525" y="61995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33"/>
          <p:cNvSpPr txBox="1"/>
          <p:nvPr/>
        </p:nvSpPr>
        <p:spPr>
          <a:xfrm>
            <a:off x="5869918" y="1359961"/>
            <a:ext cx="1864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Above Average</a:t>
            </a:r>
            <a:endParaRPr/>
          </a:p>
        </p:txBody>
      </p:sp>
      <p:sp>
        <p:nvSpPr>
          <p:cNvPr id="1147" name="Google Shape;1147;p33"/>
          <p:cNvSpPr txBox="1"/>
          <p:nvPr/>
        </p:nvSpPr>
        <p:spPr>
          <a:xfrm>
            <a:off x="4706541" y="2186974"/>
            <a:ext cx="621305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rPr lang="en-US"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15%</a:t>
            </a:r>
            <a:endParaRPr/>
          </a:p>
        </p:txBody>
      </p:sp>
      <p:sp>
        <p:nvSpPr>
          <p:cNvPr id="1148" name="Google Shape;1148;p33"/>
          <p:cNvSpPr txBox="1"/>
          <p:nvPr/>
        </p:nvSpPr>
        <p:spPr>
          <a:xfrm>
            <a:off x="5869918" y="2162720"/>
            <a:ext cx="1864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Below Average</a:t>
            </a:r>
            <a:endParaRPr/>
          </a:p>
        </p:txBody>
      </p:sp>
      <p:sp>
        <p:nvSpPr>
          <p:cNvPr id="1149" name="Google Shape;1149;p33"/>
          <p:cNvSpPr txBox="1"/>
          <p:nvPr/>
        </p:nvSpPr>
        <p:spPr>
          <a:xfrm>
            <a:off x="415941" y="3463820"/>
            <a:ext cx="1900981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rPr lang="en-US" sz="1600" b="1" i="0" u="none" strike="noStrike" cap="none">
                <a:solidFill>
                  <a:srgbClr val="446E32"/>
                </a:solidFill>
                <a:latin typeface="Open Sans"/>
                <a:ea typeface="Open Sans"/>
                <a:cs typeface="Open Sans"/>
                <a:sym typeface="Open Sans"/>
              </a:rPr>
              <a:t>$1,574,019,801.6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34"/>
          <p:cNvSpPr txBox="1">
            <a:spLocks noGrp="1"/>
          </p:cNvSpPr>
          <p:nvPr>
            <p:ph type="title" idx="2"/>
          </p:nvPr>
        </p:nvSpPr>
        <p:spPr>
          <a:xfrm>
            <a:off x="2354452" y="1012100"/>
            <a:ext cx="3852000" cy="17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9600"/>
              <a:t>3</a:t>
            </a:r>
            <a:endParaRPr sz="9600"/>
          </a:p>
        </p:txBody>
      </p:sp>
      <p:sp>
        <p:nvSpPr>
          <p:cNvPr id="1155" name="Google Shape;1155;p34"/>
          <p:cNvSpPr txBox="1">
            <a:spLocks noGrp="1"/>
          </p:cNvSpPr>
          <p:nvPr>
            <p:ph type="ctrTitle"/>
          </p:nvPr>
        </p:nvSpPr>
        <p:spPr>
          <a:xfrm>
            <a:off x="1934817" y="2594236"/>
            <a:ext cx="4982818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/>
              <a:t>Bonuses Scenario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2" name="Google Shape;2442;p52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>
            <a:off x="6995641" y="1892062"/>
            <a:ext cx="1117248" cy="93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3" name="Google Shape;2443;p52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034431" y="1892062"/>
            <a:ext cx="1117234" cy="93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4" name="Google Shape;2444;p52"/>
          <p:cNvPicPr preferRelativeResize="0"/>
          <p:nvPr/>
        </p:nvPicPr>
        <p:blipFill>
          <a:blip r:embed="rId5">
            <a:alphaModFix amt="72000"/>
          </a:blip>
          <a:stretch>
            <a:fillRect/>
          </a:stretch>
        </p:blipFill>
        <p:spPr>
          <a:xfrm>
            <a:off x="3022025" y="1432407"/>
            <a:ext cx="1117248" cy="93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5" name="Google Shape;2445;p52"/>
          <p:cNvPicPr preferRelativeResize="0"/>
          <p:nvPr/>
        </p:nvPicPr>
        <p:blipFill>
          <a:blip r:embed="rId6">
            <a:alphaModFix amt="71000"/>
          </a:blip>
          <a:stretch>
            <a:fillRect/>
          </a:stretch>
        </p:blipFill>
        <p:spPr>
          <a:xfrm>
            <a:off x="5008703" y="1434193"/>
            <a:ext cx="1117248" cy="939777"/>
          </a:xfrm>
          <a:prstGeom prst="rect">
            <a:avLst/>
          </a:prstGeom>
          <a:noFill/>
          <a:ln>
            <a:noFill/>
          </a:ln>
        </p:spPr>
      </p:pic>
      <p:sp>
        <p:nvSpPr>
          <p:cNvPr id="2465" name="Google Shape;2465;p52"/>
          <p:cNvSpPr/>
          <p:nvPr/>
        </p:nvSpPr>
        <p:spPr>
          <a:xfrm rot="-1089028">
            <a:off x="1968709" y="1989350"/>
            <a:ext cx="1111701" cy="281313"/>
          </a:xfrm>
          <a:custGeom>
            <a:avLst/>
            <a:gdLst/>
            <a:ahLst/>
            <a:cxnLst/>
            <a:rect l="l" t="t" r="r" b="b"/>
            <a:pathLst>
              <a:path w="44470" h="11253" extrusionOk="0">
                <a:moveTo>
                  <a:pt x="0" y="7032"/>
                </a:moveTo>
                <a:cubicBezTo>
                  <a:pt x="3974" y="7702"/>
                  <a:pt x="20584" y="12212"/>
                  <a:pt x="23843" y="11051"/>
                </a:cubicBezTo>
                <a:cubicBezTo>
                  <a:pt x="27102" y="9890"/>
                  <a:pt x="16118" y="603"/>
                  <a:pt x="19556" y="67"/>
                </a:cubicBezTo>
                <a:cubicBezTo>
                  <a:pt x="22994" y="-469"/>
                  <a:pt x="40318" y="6541"/>
                  <a:pt x="44470" y="7836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466" name="Google Shape;2466;p52"/>
          <p:cNvSpPr/>
          <p:nvPr/>
        </p:nvSpPr>
        <p:spPr>
          <a:xfrm rot="-512747">
            <a:off x="4018537" y="1805599"/>
            <a:ext cx="1218903" cy="286876"/>
          </a:xfrm>
          <a:custGeom>
            <a:avLst/>
            <a:gdLst/>
            <a:ahLst/>
            <a:cxnLst/>
            <a:rect l="l" t="t" r="r" b="b"/>
            <a:pathLst>
              <a:path w="48756" h="11475" extrusionOk="0">
                <a:moveTo>
                  <a:pt x="0" y="1027"/>
                </a:moveTo>
                <a:cubicBezTo>
                  <a:pt x="3974" y="982"/>
                  <a:pt x="15716" y="-982"/>
                  <a:pt x="23842" y="759"/>
                </a:cubicBezTo>
                <a:cubicBezTo>
                  <a:pt x="31968" y="2500"/>
                  <a:pt x="44604" y="9689"/>
                  <a:pt x="48756" y="11475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467" name="Google Shape;2467;p52"/>
          <p:cNvSpPr/>
          <p:nvPr/>
        </p:nvSpPr>
        <p:spPr>
          <a:xfrm rot="-9518473" flipH="1">
            <a:off x="6143374" y="2109122"/>
            <a:ext cx="1111729" cy="281320"/>
          </a:xfrm>
          <a:custGeom>
            <a:avLst/>
            <a:gdLst/>
            <a:ahLst/>
            <a:cxnLst/>
            <a:rect l="l" t="t" r="r" b="b"/>
            <a:pathLst>
              <a:path w="44470" h="11253" extrusionOk="0">
                <a:moveTo>
                  <a:pt x="0" y="7032"/>
                </a:moveTo>
                <a:cubicBezTo>
                  <a:pt x="3974" y="7702"/>
                  <a:pt x="20584" y="12212"/>
                  <a:pt x="23843" y="11051"/>
                </a:cubicBezTo>
                <a:cubicBezTo>
                  <a:pt x="27102" y="9890"/>
                  <a:pt x="16118" y="603"/>
                  <a:pt x="19556" y="67"/>
                </a:cubicBezTo>
                <a:cubicBezTo>
                  <a:pt x="22994" y="-469"/>
                  <a:pt x="40318" y="6541"/>
                  <a:pt x="44470" y="7836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468" name="Google Shape;2468;p52"/>
          <p:cNvSpPr txBox="1"/>
          <p:nvPr/>
        </p:nvSpPr>
        <p:spPr>
          <a:xfrm>
            <a:off x="424848" y="3050336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600" dirty="0" smtClean="0">
                <a:solidFill>
                  <a:srgbClr val="073763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Purpose</a:t>
            </a:r>
            <a:endParaRPr sz="1600" dirty="0">
              <a:solidFill>
                <a:srgbClr val="073763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470" name="Google Shape;2470;p52"/>
          <p:cNvSpPr txBox="1"/>
          <p:nvPr/>
        </p:nvSpPr>
        <p:spPr>
          <a:xfrm>
            <a:off x="2412449" y="2593136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600" dirty="0">
                <a:solidFill>
                  <a:srgbClr val="073763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Budget</a:t>
            </a:r>
            <a:endParaRPr lang="en-US" sz="1600" dirty="0">
              <a:solidFill>
                <a:srgbClr val="073763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471" name="Google Shape;2471;p52"/>
          <p:cNvSpPr txBox="1"/>
          <p:nvPr/>
        </p:nvSpPr>
        <p:spPr>
          <a:xfrm>
            <a:off x="2632049" y="2869575"/>
            <a:ext cx="18972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$50 millions</a:t>
            </a:r>
            <a:endParaRPr lang="en-US" dirty="0">
              <a:solidFill>
                <a:schemeClr val="tx2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  <a:sym typeface="Open Sans"/>
            </a:endParaRPr>
          </a:p>
        </p:txBody>
      </p:sp>
      <p:sp>
        <p:nvSpPr>
          <p:cNvPr id="2472" name="Google Shape;2472;p52"/>
          <p:cNvSpPr txBox="1"/>
          <p:nvPr/>
        </p:nvSpPr>
        <p:spPr>
          <a:xfrm>
            <a:off x="4399127" y="2594922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rgbClr val="073763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Role</a:t>
            </a:r>
            <a:endParaRPr sz="1600" dirty="0">
              <a:solidFill>
                <a:srgbClr val="073763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473" name="Google Shape;2473;p52"/>
          <p:cNvSpPr txBox="1"/>
          <p:nvPr/>
        </p:nvSpPr>
        <p:spPr>
          <a:xfrm>
            <a:off x="4768855" y="3245453"/>
            <a:ext cx="1576266" cy="80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Our role is to design a plan</a:t>
            </a:r>
            <a:r>
              <a:rPr lang="ar-SA" dirty="0" smtClean="0">
                <a:solidFill>
                  <a:schemeClr val="tx2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for distributing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bonuses</a:t>
            </a:r>
            <a:endParaRPr dirty="0">
              <a:solidFill>
                <a:schemeClr val="tx2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  <a:sym typeface="Open Sans"/>
            </a:endParaRPr>
          </a:p>
        </p:txBody>
      </p:sp>
      <p:sp>
        <p:nvSpPr>
          <p:cNvPr id="2474" name="Google Shape;2474;p52"/>
          <p:cNvSpPr txBox="1"/>
          <p:nvPr/>
        </p:nvSpPr>
        <p:spPr>
          <a:xfrm>
            <a:off x="6386065" y="3055247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rgbClr val="073763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Due Date</a:t>
            </a:r>
            <a:endParaRPr sz="1600" dirty="0">
              <a:solidFill>
                <a:srgbClr val="073763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475" name="Google Shape;2475;p52"/>
          <p:cNvSpPr txBox="1"/>
          <p:nvPr/>
        </p:nvSpPr>
        <p:spPr>
          <a:xfrm>
            <a:off x="6785211" y="3481815"/>
            <a:ext cx="1623935" cy="657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73763"/>
                </a:solidFill>
                <a:latin typeface="Open Sans"/>
                <a:ea typeface="Open Sans"/>
                <a:cs typeface="Open Sans"/>
                <a:sym typeface="Open Sans"/>
              </a:rPr>
              <a:t>7 Jan 2001</a:t>
            </a:r>
            <a:endParaRPr dirty="0">
              <a:solidFill>
                <a:srgbClr val="07376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76" name="Google Shape;2476;p52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Bonuses </a:t>
            </a:r>
            <a:r>
              <a:rPr lang="en-US" dirty="0" smtClean="0"/>
              <a:t>Project</a:t>
            </a:r>
            <a:endParaRPr lang="en-US" dirty="0"/>
          </a:p>
        </p:txBody>
      </p:sp>
      <p:sp>
        <p:nvSpPr>
          <p:cNvPr id="37" name="Google Shape;2163;p40"/>
          <p:cNvSpPr txBox="1">
            <a:spLocks/>
          </p:cNvSpPr>
          <p:nvPr/>
        </p:nvSpPr>
        <p:spPr>
          <a:xfrm>
            <a:off x="548472" y="3528465"/>
            <a:ext cx="2144535" cy="1220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Our company wants to offer bonuses at the end of the year to reward our employees</a:t>
            </a:r>
            <a:endParaRPr lang="en-US" dirty="0">
              <a:solidFill>
                <a:schemeClr val="tx2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grpSp>
        <p:nvGrpSpPr>
          <p:cNvPr id="56" name="Google Shape;2769;p63"/>
          <p:cNvGrpSpPr/>
          <p:nvPr/>
        </p:nvGrpSpPr>
        <p:grpSpPr>
          <a:xfrm>
            <a:off x="5402308" y="1672852"/>
            <a:ext cx="411925" cy="429200"/>
            <a:chOff x="5623975" y="2591838"/>
            <a:chExt cx="411925" cy="429200"/>
          </a:xfrm>
        </p:grpSpPr>
        <p:sp>
          <p:nvSpPr>
            <p:cNvPr id="57" name="Google Shape;2770;p63"/>
            <p:cNvSpPr/>
            <p:nvPr/>
          </p:nvSpPr>
          <p:spPr>
            <a:xfrm>
              <a:off x="5964400" y="2684913"/>
              <a:ext cx="71500" cy="314125"/>
            </a:xfrm>
            <a:custGeom>
              <a:avLst/>
              <a:gdLst/>
              <a:ahLst/>
              <a:cxnLst/>
              <a:rect l="l" t="t" r="r" b="b"/>
              <a:pathLst>
                <a:path w="2860" h="12565" extrusionOk="0">
                  <a:moveTo>
                    <a:pt x="941" y="497"/>
                  </a:moveTo>
                  <a:cubicBezTo>
                    <a:pt x="1148" y="497"/>
                    <a:pt x="1355" y="640"/>
                    <a:pt x="1355" y="926"/>
                  </a:cubicBezTo>
                  <a:lnTo>
                    <a:pt x="1355" y="1618"/>
                  </a:lnTo>
                  <a:lnTo>
                    <a:pt x="527" y="1618"/>
                  </a:lnTo>
                  <a:lnTo>
                    <a:pt x="527" y="926"/>
                  </a:lnTo>
                  <a:cubicBezTo>
                    <a:pt x="527" y="640"/>
                    <a:pt x="734" y="497"/>
                    <a:pt x="941" y="497"/>
                  </a:cubicBezTo>
                  <a:close/>
                  <a:moveTo>
                    <a:pt x="1294" y="10285"/>
                  </a:moveTo>
                  <a:lnTo>
                    <a:pt x="993" y="11564"/>
                  </a:lnTo>
                  <a:lnTo>
                    <a:pt x="888" y="11564"/>
                  </a:lnTo>
                  <a:lnTo>
                    <a:pt x="587" y="10285"/>
                  </a:lnTo>
                  <a:close/>
                  <a:moveTo>
                    <a:pt x="941" y="1"/>
                  </a:moveTo>
                  <a:cubicBezTo>
                    <a:pt x="478" y="1"/>
                    <a:pt x="15" y="309"/>
                    <a:pt x="15" y="926"/>
                  </a:cubicBezTo>
                  <a:lnTo>
                    <a:pt x="15" y="1859"/>
                  </a:lnTo>
                  <a:lnTo>
                    <a:pt x="15" y="5320"/>
                  </a:lnTo>
                  <a:cubicBezTo>
                    <a:pt x="30" y="5478"/>
                    <a:pt x="151" y="5557"/>
                    <a:pt x="271" y="5557"/>
                  </a:cubicBezTo>
                  <a:cubicBezTo>
                    <a:pt x="392" y="5557"/>
                    <a:pt x="512" y="5478"/>
                    <a:pt x="527" y="5320"/>
                  </a:cubicBezTo>
                  <a:lnTo>
                    <a:pt x="527" y="2115"/>
                  </a:lnTo>
                  <a:lnTo>
                    <a:pt x="1355" y="2115"/>
                  </a:lnTo>
                  <a:lnTo>
                    <a:pt x="1355" y="9788"/>
                  </a:lnTo>
                  <a:lnTo>
                    <a:pt x="527" y="9788"/>
                  </a:lnTo>
                  <a:lnTo>
                    <a:pt x="527" y="6418"/>
                  </a:lnTo>
                  <a:cubicBezTo>
                    <a:pt x="542" y="6237"/>
                    <a:pt x="407" y="6147"/>
                    <a:pt x="271" y="6147"/>
                  </a:cubicBezTo>
                  <a:cubicBezTo>
                    <a:pt x="136" y="6147"/>
                    <a:pt x="0" y="6237"/>
                    <a:pt x="15" y="6418"/>
                  </a:cubicBezTo>
                  <a:lnTo>
                    <a:pt x="15" y="10029"/>
                  </a:lnTo>
                  <a:cubicBezTo>
                    <a:pt x="15" y="10044"/>
                    <a:pt x="15" y="10044"/>
                    <a:pt x="15" y="10059"/>
                  </a:cubicBezTo>
                  <a:cubicBezTo>
                    <a:pt x="15" y="10059"/>
                    <a:pt x="15" y="10059"/>
                    <a:pt x="15" y="10074"/>
                  </a:cubicBezTo>
                  <a:lnTo>
                    <a:pt x="437" y="11864"/>
                  </a:lnTo>
                  <a:cubicBezTo>
                    <a:pt x="467" y="11970"/>
                    <a:pt x="572" y="12045"/>
                    <a:pt x="677" y="12045"/>
                  </a:cubicBezTo>
                  <a:lnTo>
                    <a:pt x="677" y="12316"/>
                  </a:lnTo>
                  <a:cubicBezTo>
                    <a:pt x="677" y="12481"/>
                    <a:pt x="805" y="12564"/>
                    <a:pt x="933" y="12564"/>
                  </a:cubicBezTo>
                  <a:cubicBezTo>
                    <a:pt x="1061" y="12564"/>
                    <a:pt x="1189" y="12481"/>
                    <a:pt x="1189" y="12316"/>
                  </a:cubicBezTo>
                  <a:lnTo>
                    <a:pt x="1189" y="12075"/>
                  </a:lnTo>
                  <a:cubicBezTo>
                    <a:pt x="1309" y="12075"/>
                    <a:pt x="1400" y="12000"/>
                    <a:pt x="1430" y="11895"/>
                  </a:cubicBezTo>
                  <a:lnTo>
                    <a:pt x="1851" y="10104"/>
                  </a:lnTo>
                  <a:cubicBezTo>
                    <a:pt x="1851" y="10089"/>
                    <a:pt x="1851" y="10059"/>
                    <a:pt x="1851" y="10044"/>
                  </a:cubicBezTo>
                  <a:lnTo>
                    <a:pt x="1851" y="2145"/>
                  </a:lnTo>
                  <a:cubicBezTo>
                    <a:pt x="2137" y="2190"/>
                    <a:pt x="2348" y="2356"/>
                    <a:pt x="2348" y="2551"/>
                  </a:cubicBezTo>
                  <a:lnTo>
                    <a:pt x="2348" y="5861"/>
                  </a:lnTo>
                  <a:cubicBezTo>
                    <a:pt x="2348" y="6027"/>
                    <a:pt x="2475" y="6109"/>
                    <a:pt x="2603" y="6109"/>
                  </a:cubicBezTo>
                  <a:cubicBezTo>
                    <a:pt x="2731" y="6109"/>
                    <a:pt x="2859" y="6027"/>
                    <a:pt x="2859" y="5861"/>
                  </a:cubicBezTo>
                  <a:lnTo>
                    <a:pt x="2859" y="2536"/>
                  </a:lnTo>
                  <a:cubicBezTo>
                    <a:pt x="2859" y="2055"/>
                    <a:pt x="2423" y="1678"/>
                    <a:pt x="1851" y="1633"/>
                  </a:cubicBezTo>
                  <a:lnTo>
                    <a:pt x="1866" y="1633"/>
                  </a:lnTo>
                  <a:lnTo>
                    <a:pt x="1866" y="926"/>
                  </a:lnTo>
                  <a:cubicBezTo>
                    <a:pt x="1866" y="309"/>
                    <a:pt x="1403" y="1"/>
                    <a:pt x="9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771;p63"/>
            <p:cNvSpPr/>
            <p:nvPr/>
          </p:nvSpPr>
          <p:spPr>
            <a:xfrm>
              <a:off x="5623975" y="2591838"/>
              <a:ext cx="320500" cy="429200"/>
            </a:xfrm>
            <a:custGeom>
              <a:avLst/>
              <a:gdLst/>
              <a:ahLst/>
              <a:cxnLst/>
              <a:rect l="l" t="t" r="r" b="b"/>
              <a:pathLst>
                <a:path w="12820" h="17168" extrusionOk="0">
                  <a:moveTo>
                    <a:pt x="6365" y="497"/>
                  </a:moveTo>
                  <a:cubicBezTo>
                    <a:pt x="6967" y="497"/>
                    <a:pt x="7509" y="933"/>
                    <a:pt x="7629" y="1535"/>
                  </a:cubicBezTo>
                  <a:lnTo>
                    <a:pt x="5086" y="1535"/>
                  </a:lnTo>
                  <a:cubicBezTo>
                    <a:pt x="5222" y="933"/>
                    <a:pt x="5748" y="497"/>
                    <a:pt x="6365" y="497"/>
                  </a:cubicBezTo>
                  <a:close/>
                  <a:moveTo>
                    <a:pt x="9600" y="2046"/>
                  </a:moveTo>
                  <a:lnTo>
                    <a:pt x="9600" y="3054"/>
                  </a:lnTo>
                  <a:lnTo>
                    <a:pt x="3221" y="3054"/>
                  </a:lnTo>
                  <a:lnTo>
                    <a:pt x="3221" y="2046"/>
                  </a:lnTo>
                  <a:close/>
                  <a:moveTo>
                    <a:pt x="6365" y="0"/>
                  </a:moveTo>
                  <a:cubicBezTo>
                    <a:pt x="5463" y="0"/>
                    <a:pt x="4710" y="662"/>
                    <a:pt x="4590" y="1535"/>
                  </a:cubicBezTo>
                  <a:lnTo>
                    <a:pt x="2965" y="1535"/>
                  </a:lnTo>
                  <a:cubicBezTo>
                    <a:pt x="2830" y="1535"/>
                    <a:pt x="2709" y="1655"/>
                    <a:pt x="2709" y="1790"/>
                  </a:cubicBezTo>
                  <a:lnTo>
                    <a:pt x="2709" y="2031"/>
                  </a:lnTo>
                  <a:lnTo>
                    <a:pt x="242" y="2031"/>
                  </a:lnTo>
                  <a:cubicBezTo>
                    <a:pt x="106" y="2031"/>
                    <a:pt x="1" y="2137"/>
                    <a:pt x="1" y="2272"/>
                  </a:cubicBezTo>
                  <a:lnTo>
                    <a:pt x="1" y="16912"/>
                  </a:lnTo>
                  <a:cubicBezTo>
                    <a:pt x="1" y="17047"/>
                    <a:pt x="106" y="17167"/>
                    <a:pt x="242" y="17167"/>
                  </a:cubicBezTo>
                  <a:lnTo>
                    <a:pt x="12579" y="17167"/>
                  </a:lnTo>
                  <a:cubicBezTo>
                    <a:pt x="12715" y="17167"/>
                    <a:pt x="12820" y="17047"/>
                    <a:pt x="12820" y="16912"/>
                  </a:cubicBezTo>
                  <a:lnTo>
                    <a:pt x="12820" y="2272"/>
                  </a:lnTo>
                  <a:cubicBezTo>
                    <a:pt x="12820" y="2137"/>
                    <a:pt x="12715" y="2031"/>
                    <a:pt x="12579" y="2031"/>
                  </a:cubicBezTo>
                  <a:lnTo>
                    <a:pt x="11646" y="2031"/>
                  </a:lnTo>
                  <a:cubicBezTo>
                    <a:pt x="11345" y="2046"/>
                    <a:pt x="11345" y="2498"/>
                    <a:pt x="11646" y="2528"/>
                  </a:cubicBezTo>
                  <a:lnTo>
                    <a:pt x="12308" y="2528"/>
                  </a:lnTo>
                  <a:lnTo>
                    <a:pt x="12308" y="16656"/>
                  </a:lnTo>
                  <a:lnTo>
                    <a:pt x="482" y="16656"/>
                  </a:lnTo>
                  <a:lnTo>
                    <a:pt x="482" y="2528"/>
                  </a:lnTo>
                  <a:lnTo>
                    <a:pt x="2724" y="2528"/>
                  </a:lnTo>
                  <a:lnTo>
                    <a:pt x="2724" y="3054"/>
                  </a:lnTo>
                  <a:lnTo>
                    <a:pt x="1280" y="3054"/>
                  </a:lnTo>
                  <a:cubicBezTo>
                    <a:pt x="1129" y="3054"/>
                    <a:pt x="1024" y="3160"/>
                    <a:pt x="1024" y="3310"/>
                  </a:cubicBezTo>
                  <a:lnTo>
                    <a:pt x="1024" y="12789"/>
                  </a:lnTo>
                  <a:cubicBezTo>
                    <a:pt x="1039" y="12939"/>
                    <a:pt x="1156" y="13015"/>
                    <a:pt x="1272" y="13015"/>
                  </a:cubicBezTo>
                  <a:cubicBezTo>
                    <a:pt x="1389" y="13015"/>
                    <a:pt x="1506" y="12939"/>
                    <a:pt x="1521" y="12789"/>
                  </a:cubicBezTo>
                  <a:lnTo>
                    <a:pt x="1521" y="3551"/>
                  </a:lnTo>
                  <a:lnTo>
                    <a:pt x="11300" y="3551"/>
                  </a:lnTo>
                  <a:lnTo>
                    <a:pt x="11300" y="15633"/>
                  </a:lnTo>
                  <a:lnTo>
                    <a:pt x="1521" y="15633"/>
                  </a:lnTo>
                  <a:lnTo>
                    <a:pt x="1521" y="13887"/>
                  </a:lnTo>
                  <a:cubicBezTo>
                    <a:pt x="1506" y="13729"/>
                    <a:pt x="1389" y="13650"/>
                    <a:pt x="1272" y="13650"/>
                  </a:cubicBezTo>
                  <a:cubicBezTo>
                    <a:pt x="1156" y="13650"/>
                    <a:pt x="1039" y="13729"/>
                    <a:pt x="1024" y="13887"/>
                  </a:cubicBezTo>
                  <a:lnTo>
                    <a:pt x="1024" y="15888"/>
                  </a:lnTo>
                  <a:cubicBezTo>
                    <a:pt x="1024" y="16024"/>
                    <a:pt x="1129" y="16129"/>
                    <a:pt x="1280" y="16129"/>
                  </a:cubicBezTo>
                  <a:lnTo>
                    <a:pt x="11541" y="16129"/>
                  </a:lnTo>
                  <a:cubicBezTo>
                    <a:pt x="11692" y="16129"/>
                    <a:pt x="11797" y="16024"/>
                    <a:pt x="11797" y="15888"/>
                  </a:cubicBezTo>
                  <a:lnTo>
                    <a:pt x="11797" y="3310"/>
                  </a:lnTo>
                  <a:cubicBezTo>
                    <a:pt x="11797" y="3160"/>
                    <a:pt x="11692" y="3054"/>
                    <a:pt x="11541" y="3054"/>
                  </a:cubicBezTo>
                  <a:lnTo>
                    <a:pt x="10097" y="3054"/>
                  </a:lnTo>
                  <a:lnTo>
                    <a:pt x="10097" y="2528"/>
                  </a:lnTo>
                  <a:lnTo>
                    <a:pt x="10563" y="2528"/>
                  </a:lnTo>
                  <a:cubicBezTo>
                    <a:pt x="10573" y="2529"/>
                    <a:pt x="10582" y="2529"/>
                    <a:pt x="10591" y="2529"/>
                  </a:cubicBezTo>
                  <a:cubicBezTo>
                    <a:pt x="10915" y="2529"/>
                    <a:pt x="10915" y="2030"/>
                    <a:pt x="10591" y="2030"/>
                  </a:cubicBezTo>
                  <a:cubicBezTo>
                    <a:pt x="10582" y="2030"/>
                    <a:pt x="10573" y="2030"/>
                    <a:pt x="10563" y="2031"/>
                  </a:cubicBezTo>
                  <a:lnTo>
                    <a:pt x="10097" y="2031"/>
                  </a:lnTo>
                  <a:lnTo>
                    <a:pt x="10097" y="1790"/>
                  </a:lnTo>
                  <a:cubicBezTo>
                    <a:pt x="10097" y="1655"/>
                    <a:pt x="9991" y="1535"/>
                    <a:pt x="9856" y="1535"/>
                  </a:cubicBezTo>
                  <a:lnTo>
                    <a:pt x="8141" y="1535"/>
                  </a:lnTo>
                  <a:cubicBezTo>
                    <a:pt x="8005" y="662"/>
                    <a:pt x="7253" y="0"/>
                    <a:pt x="63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772;p63"/>
            <p:cNvSpPr/>
            <p:nvPr/>
          </p:nvSpPr>
          <p:spPr>
            <a:xfrm>
              <a:off x="5680775" y="2729488"/>
              <a:ext cx="59100" cy="63975"/>
            </a:xfrm>
            <a:custGeom>
              <a:avLst/>
              <a:gdLst/>
              <a:ahLst/>
              <a:cxnLst/>
              <a:rect l="l" t="t" r="r" b="b"/>
              <a:pathLst>
                <a:path w="2364" h="2559" extrusionOk="0">
                  <a:moveTo>
                    <a:pt x="1851" y="512"/>
                  </a:moveTo>
                  <a:lnTo>
                    <a:pt x="1851" y="2062"/>
                  </a:lnTo>
                  <a:lnTo>
                    <a:pt x="512" y="2062"/>
                  </a:lnTo>
                  <a:lnTo>
                    <a:pt x="512" y="512"/>
                  </a:lnTo>
                  <a:close/>
                  <a:moveTo>
                    <a:pt x="257" y="1"/>
                  </a:moveTo>
                  <a:cubicBezTo>
                    <a:pt x="121" y="1"/>
                    <a:pt x="1" y="121"/>
                    <a:pt x="1" y="257"/>
                  </a:cubicBezTo>
                  <a:lnTo>
                    <a:pt x="1" y="2318"/>
                  </a:lnTo>
                  <a:cubicBezTo>
                    <a:pt x="1" y="2453"/>
                    <a:pt x="121" y="2559"/>
                    <a:pt x="257" y="2559"/>
                  </a:cubicBezTo>
                  <a:lnTo>
                    <a:pt x="2107" y="2559"/>
                  </a:lnTo>
                  <a:cubicBezTo>
                    <a:pt x="2243" y="2559"/>
                    <a:pt x="2363" y="2453"/>
                    <a:pt x="2363" y="2318"/>
                  </a:cubicBezTo>
                  <a:lnTo>
                    <a:pt x="2363" y="257"/>
                  </a:lnTo>
                  <a:cubicBezTo>
                    <a:pt x="2363" y="121"/>
                    <a:pt x="2243" y="1"/>
                    <a:pt x="2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773;p63"/>
            <p:cNvSpPr/>
            <p:nvPr/>
          </p:nvSpPr>
          <p:spPr>
            <a:xfrm>
              <a:off x="5751500" y="2755063"/>
              <a:ext cx="132050" cy="12825"/>
            </a:xfrm>
            <a:custGeom>
              <a:avLst/>
              <a:gdLst/>
              <a:ahLst/>
              <a:cxnLst/>
              <a:rect l="l" t="t" r="r" b="b"/>
              <a:pathLst>
                <a:path w="5282" h="513" extrusionOk="0">
                  <a:moveTo>
                    <a:pt x="347" y="1"/>
                  </a:moveTo>
                  <a:cubicBezTo>
                    <a:pt x="0" y="1"/>
                    <a:pt x="0" y="512"/>
                    <a:pt x="347" y="512"/>
                  </a:cubicBezTo>
                  <a:lnTo>
                    <a:pt x="4951" y="512"/>
                  </a:lnTo>
                  <a:cubicBezTo>
                    <a:pt x="5282" y="512"/>
                    <a:pt x="5282" y="1"/>
                    <a:pt x="49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774;p63"/>
            <p:cNvSpPr/>
            <p:nvPr/>
          </p:nvSpPr>
          <p:spPr>
            <a:xfrm>
              <a:off x="5680775" y="2808113"/>
              <a:ext cx="58700" cy="63975"/>
            </a:xfrm>
            <a:custGeom>
              <a:avLst/>
              <a:gdLst/>
              <a:ahLst/>
              <a:cxnLst/>
              <a:rect l="l" t="t" r="r" b="b"/>
              <a:pathLst>
                <a:path w="2348" h="2559" extrusionOk="0">
                  <a:moveTo>
                    <a:pt x="1851" y="512"/>
                  </a:moveTo>
                  <a:lnTo>
                    <a:pt x="1851" y="2077"/>
                  </a:lnTo>
                  <a:lnTo>
                    <a:pt x="512" y="2077"/>
                  </a:lnTo>
                  <a:lnTo>
                    <a:pt x="512" y="512"/>
                  </a:lnTo>
                  <a:close/>
                  <a:moveTo>
                    <a:pt x="257" y="0"/>
                  </a:moveTo>
                  <a:cubicBezTo>
                    <a:pt x="121" y="0"/>
                    <a:pt x="1" y="121"/>
                    <a:pt x="1" y="256"/>
                  </a:cubicBezTo>
                  <a:lnTo>
                    <a:pt x="1" y="2317"/>
                  </a:lnTo>
                  <a:cubicBezTo>
                    <a:pt x="1" y="2453"/>
                    <a:pt x="106" y="2558"/>
                    <a:pt x="257" y="2558"/>
                  </a:cubicBezTo>
                  <a:lnTo>
                    <a:pt x="2107" y="2558"/>
                  </a:lnTo>
                  <a:cubicBezTo>
                    <a:pt x="2243" y="2558"/>
                    <a:pt x="2348" y="2453"/>
                    <a:pt x="2348" y="2317"/>
                  </a:cubicBezTo>
                  <a:lnTo>
                    <a:pt x="2348" y="256"/>
                  </a:lnTo>
                  <a:cubicBezTo>
                    <a:pt x="2348" y="121"/>
                    <a:pt x="2243" y="0"/>
                    <a:pt x="2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775;p63"/>
            <p:cNvSpPr/>
            <p:nvPr/>
          </p:nvSpPr>
          <p:spPr>
            <a:xfrm>
              <a:off x="5751000" y="2834038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0"/>
                  </a:moveTo>
                  <a:cubicBezTo>
                    <a:pt x="0" y="0"/>
                    <a:pt x="0" y="499"/>
                    <a:pt x="338" y="499"/>
                  </a:cubicBezTo>
                  <a:cubicBezTo>
                    <a:pt x="347" y="499"/>
                    <a:pt x="357" y="499"/>
                    <a:pt x="367" y="498"/>
                  </a:cubicBezTo>
                  <a:lnTo>
                    <a:pt x="4971" y="498"/>
                  </a:lnTo>
                  <a:cubicBezTo>
                    <a:pt x="4980" y="499"/>
                    <a:pt x="4989" y="499"/>
                    <a:pt x="4998" y="499"/>
                  </a:cubicBezTo>
                  <a:cubicBezTo>
                    <a:pt x="5322" y="499"/>
                    <a:pt x="5322" y="0"/>
                    <a:pt x="4998" y="0"/>
                  </a:cubicBezTo>
                  <a:cubicBezTo>
                    <a:pt x="4989" y="0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776;p63"/>
            <p:cNvSpPr/>
            <p:nvPr/>
          </p:nvSpPr>
          <p:spPr>
            <a:xfrm>
              <a:off x="5680775" y="2887063"/>
              <a:ext cx="58700" cy="63625"/>
            </a:xfrm>
            <a:custGeom>
              <a:avLst/>
              <a:gdLst/>
              <a:ahLst/>
              <a:cxnLst/>
              <a:rect l="l" t="t" r="r" b="b"/>
              <a:pathLst>
                <a:path w="2348" h="2545" extrusionOk="0">
                  <a:moveTo>
                    <a:pt x="1851" y="498"/>
                  </a:moveTo>
                  <a:lnTo>
                    <a:pt x="1851" y="2048"/>
                  </a:lnTo>
                  <a:lnTo>
                    <a:pt x="512" y="2048"/>
                  </a:lnTo>
                  <a:lnTo>
                    <a:pt x="512" y="498"/>
                  </a:lnTo>
                  <a:close/>
                  <a:moveTo>
                    <a:pt x="234" y="1"/>
                  </a:moveTo>
                  <a:cubicBezTo>
                    <a:pt x="108" y="1"/>
                    <a:pt x="1" y="115"/>
                    <a:pt x="1" y="243"/>
                  </a:cubicBezTo>
                  <a:lnTo>
                    <a:pt x="1" y="2304"/>
                  </a:lnTo>
                  <a:cubicBezTo>
                    <a:pt x="1" y="2439"/>
                    <a:pt x="121" y="2545"/>
                    <a:pt x="257" y="2545"/>
                  </a:cubicBezTo>
                  <a:lnTo>
                    <a:pt x="2107" y="2545"/>
                  </a:lnTo>
                  <a:cubicBezTo>
                    <a:pt x="2243" y="2545"/>
                    <a:pt x="2348" y="2439"/>
                    <a:pt x="2348" y="2304"/>
                  </a:cubicBezTo>
                  <a:lnTo>
                    <a:pt x="2348" y="243"/>
                  </a:lnTo>
                  <a:cubicBezTo>
                    <a:pt x="2348" y="115"/>
                    <a:pt x="2254" y="1"/>
                    <a:pt x="2130" y="1"/>
                  </a:cubicBezTo>
                  <a:cubicBezTo>
                    <a:pt x="2123" y="1"/>
                    <a:pt x="2115" y="1"/>
                    <a:pt x="2107" y="2"/>
                  </a:cubicBezTo>
                  <a:lnTo>
                    <a:pt x="257" y="2"/>
                  </a:lnTo>
                  <a:cubicBezTo>
                    <a:pt x="249" y="1"/>
                    <a:pt x="241" y="1"/>
                    <a:pt x="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777;p63"/>
            <p:cNvSpPr/>
            <p:nvPr/>
          </p:nvSpPr>
          <p:spPr>
            <a:xfrm>
              <a:off x="5751500" y="2912688"/>
              <a:ext cx="132050" cy="12425"/>
            </a:xfrm>
            <a:custGeom>
              <a:avLst/>
              <a:gdLst/>
              <a:ahLst/>
              <a:cxnLst/>
              <a:rect l="l" t="t" r="r" b="b"/>
              <a:pathLst>
                <a:path w="5282" h="497" extrusionOk="0">
                  <a:moveTo>
                    <a:pt x="347" y="0"/>
                  </a:moveTo>
                  <a:cubicBezTo>
                    <a:pt x="0" y="0"/>
                    <a:pt x="0" y="497"/>
                    <a:pt x="347" y="497"/>
                  </a:cubicBezTo>
                  <a:lnTo>
                    <a:pt x="4951" y="497"/>
                  </a:lnTo>
                  <a:cubicBezTo>
                    <a:pt x="5282" y="497"/>
                    <a:pt x="5282" y="0"/>
                    <a:pt x="49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778;p63"/>
            <p:cNvSpPr/>
            <p:nvPr/>
          </p:nvSpPr>
          <p:spPr>
            <a:xfrm>
              <a:off x="5751000" y="2780988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1"/>
                  </a:moveTo>
                  <a:cubicBezTo>
                    <a:pt x="0" y="1"/>
                    <a:pt x="0" y="500"/>
                    <a:pt x="338" y="500"/>
                  </a:cubicBezTo>
                  <a:cubicBezTo>
                    <a:pt x="347" y="500"/>
                    <a:pt x="357" y="499"/>
                    <a:pt x="367" y="499"/>
                  </a:cubicBezTo>
                  <a:lnTo>
                    <a:pt x="4971" y="499"/>
                  </a:lnTo>
                  <a:cubicBezTo>
                    <a:pt x="4980" y="499"/>
                    <a:pt x="4989" y="500"/>
                    <a:pt x="4998" y="500"/>
                  </a:cubicBezTo>
                  <a:cubicBezTo>
                    <a:pt x="5322" y="500"/>
                    <a:pt x="5322" y="1"/>
                    <a:pt x="4998" y="1"/>
                  </a:cubicBezTo>
                  <a:cubicBezTo>
                    <a:pt x="4989" y="1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1"/>
                    <a:pt x="3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779;p63"/>
            <p:cNvSpPr/>
            <p:nvPr/>
          </p:nvSpPr>
          <p:spPr>
            <a:xfrm>
              <a:off x="5751000" y="2859613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0"/>
                  </a:moveTo>
                  <a:cubicBezTo>
                    <a:pt x="0" y="0"/>
                    <a:pt x="0" y="499"/>
                    <a:pt x="338" y="499"/>
                  </a:cubicBezTo>
                  <a:cubicBezTo>
                    <a:pt x="347" y="499"/>
                    <a:pt x="357" y="499"/>
                    <a:pt x="367" y="498"/>
                  </a:cubicBezTo>
                  <a:lnTo>
                    <a:pt x="4971" y="498"/>
                  </a:lnTo>
                  <a:cubicBezTo>
                    <a:pt x="4980" y="499"/>
                    <a:pt x="4989" y="499"/>
                    <a:pt x="4998" y="499"/>
                  </a:cubicBezTo>
                  <a:cubicBezTo>
                    <a:pt x="5322" y="499"/>
                    <a:pt x="5322" y="0"/>
                    <a:pt x="4998" y="0"/>
                  </a:cubicBezTo>
                  <a:cubicBezTo>
                    <a:pt x="4989" y="0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780;p63"/>
            <p:cNvSpPr/>
            <p:nvPr/>
          </p:nvSpPr>
          <p:spPr>
            <a:xfrm>
              <a:off x="5750975" y="2938238"/>
              <a:ext cx="133100" cy="12850"/>
            </a:xfrm>
            <a:custGeom>
              <a:avLst/>
              <a:gdLst/>
              <a:ahLst/>
              <a:cxnLst/>
              <a:rect l="l" t="t" r="r" b="b"/>
              <a:pathLst>
                <a:path w="5324" h="514" extrusionOk="0">
                  <a:moveTo>
                    <a:pt x="339" y="0"/>
                  </a:moveTo>
                  <a:cubicBezTo>
                    <a:pt x="1" y="0"/>
                    <a:pt x="1" y="514"/>
                    <a:pt x="339" y="514"/>
                  </a:cubicBezTo>
                  <a:cubicBezTo>
                    <a:pt x="348" y="514"/>
                    <a:pt x="358" y="514"/>
                    <a:pt x="368" y="513"/>
                  </a:cubicBezTo>
                  <a:lnTo>
                    <a:pt x="4972" y="513"/>
                  </a:lnTo>
                  <a:cubicBezTo>
                    <a:pt x="4981" y="514"/>
                    <a:pt x="4990" y="514"/>
                    <a:pt x="4999" y="514"/>
                  </a:cubicBezTo>
                  <a:cubicBezTo>
                    <a:pt x="5324" y="514"/>
                    <a:pt x="5324" y="0"/>
                    <a:pt x="4999" y="0"/>
                  </a:cubicBezTo>
                  <a:cubicBezTo>
                    <a:pt x="4990" y="0"/>
                    <a:pt x="4981" y="0"/>
                    <a:pt x="4972" y="1"/>
                  </a:cubicBezTo>
                  <a:lnTo>
                    <a:pt x="368" y="1"/>
                  </a:lnTo>
                  <a:cubicBezTo>
                    <a:pt x="358" y="0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2750;p63"/>
          <p:cNvGrpSpPr/>
          <p:nvPr/>
        </p:nvGrpSpPr>
        <p:grpSpPr>
          <a:xfrm>
            <a:off x="7427532" y="2174921"/>
            <a:ext cx="362650" cy="428275"/>
            <a:chOff x="5722300" y="3047425"/>
            <a:chExt cx="362650" cy="428275"/>
          </a:xfrm>
        </p:grpSpPr>
        <p:sp>
          <p:nvSpPr>
            <p:cNvPr id="69" name="Google Shape;2751;p63"/>
            <p:cNvSpPr/>
            <p:nvPr/>
          </p:nvSpPr>
          <p:spPr>
            <a:xfrm>
              <a:off x="5722300" y="3228625"/>
              <a:ext cx="263325" cy="247075"/>
            </a:xfrm>
            <a:custGeom>
              <a:avLst/>
              <a:gdLst/>
              <a:ahLst/>
              <a:cxnLst/>
              <a:rect l="l" t="t" r="r" b="b"/>
              <a:pathLst>
                <a:path w="10533" h="9883" extrusionOk="0">
                  <a:moveTo>
                    <a:pt x="270" y="1"/>
                  </a:moveTo>
                  <a:cubicBezTo>
                    <a:pt x="136" y="1"/>
                    <a:pt x="1" y="95"/>
                    <a:pt x="16" y="283"/>
                  </a:cubicBezTo>
                  <a:lnTo>
                    <a:pt x="16" y="8618"/>
                  </a:lnTo>
                  <a:cubicBezTo>
                    <a:pt x="16" y="9311"/>
                    <a:pt x="588" y="9882"/>
                    <a:pt x="1280" y="9882"/>
                  </a:cubicBezTo>
                  <a:lnTo>
                    <a:pt x="10187" y="9882"/>
                  </a:lnTo>
                  <a:cubicBezTo>
                    <a:pt x="10533" y="9882"/>
                    <a:pt x="10533" y="9371"/>
                    <a:pt x="10187" y="9371"/>
                  </a:cubicBezTo>
                  <a:lnTo>
                    <a:pt x="1265" y="9371"/>
                  </a:lnTo>
                  <a:cubicBezTo>
                    <a:pt x="859" y="9371"/>
                    <a:pt x="512" y="9040"/>
                    <a:pt x="512" y="8618"/>
                  </a:cubicBezTo>
                  <a:lnTo>
                    <a:pt x="512" y="283"/>
                  </a:lnTo>
                  <a:cubicBezTo>
                    <a:pt x="535" y="95"/>
                    <a:pt x="403" y="1"/>
                    <a:pt x="2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752;p63"/>
            <p:cNvSpPr/>
            <p:nvPr/>
          </p:nvSpPr>
          <p:spPr>
            <a:xfrm>
              <a:off x="5722300" y="3047425"/>
              <a:ext cx="362650" cy="428275"/>
            </a:xfrm>
            <a:custGeom>
              <a:avLst/>
              <a:gdLst/>
              <a:ahLst/>
              <a:cxnLst/>
              <a:rect l="l" t="t" r="r" b="b"/>
              <a:pathLst>
                <a:path w="14506" h="17131" extrusionOk="0">
                  <a:moveTo>
                    <a:pt x="2641" y="463"/>
                  </a:moveTo>
                  <a:cubicBezTo>
                    <a:pt x="2848" y="463"/>
                    <a:pt x="3055" y="602"/>
                    <a:pt x="3055" y="881"/>
                  </a:cubicBezTo>
                  <a:lnTo>
                    <a:pt x="3055" y="1453"/>
                  </a:lnTo>
                  <a:lnTo>
                    <a:pt x="2228" y="1453"/>
                  </a:lnTo>
                  <a:lnTo>
                    <a:pt x="2228" y="881"/>
                  </a:lnTo>
                  <a:cubicBezTo>
                    <a:pt x="2228" y="602"/>
                    <a:pt x="2435" y="463"/>
                    <a:pt x="2641" y="463"/>
                  </a:cubicBezTo>
                  <a:close/>
                  <a:moveTo>
                    <a:pt x="11872" y="463"/>
                  </a:moveTo>
                  <a:cubicBezTo>
                    <a:pt x="12075" y="463"/>
                    <a:pt x="12278" y="602"/>
                    <a:pt x="12278" y="881"/>
                  </a:cubicBezTo>
                  <a:lnTo>
                    <a:pt x="12278" y="1453"/>
                  </a:lnTo>
                  <a:lnTo>
                    <a:pt x="11466" y="1453"/>
                  </a:lnTo>
                  <a:lnTo>
                    <a:pt x="11466" y="881"/>
                  </a:lnTo>
                  <a:cubicBezTo>
                    <a:pt x="11466" y="602"/>
                    <a:pt x="11669" y="463"/>
                    <a:pt x="11872" y="463"/>
                  </a:cubicBezTo>
                  <a:close/>
                  <a:moveTo>
                    <a:pt x="2641" y="1"/>
                  </a:moveTo>
                  <a:cubicBezTo>
                    <a:pt x="2198" y="1"/>
                    <a:pt x="1754" y="294"/>
                    <a:pt x="1731" y="881"/>
                  </a:cubicBezTo>
                  <a:lnTo>
                    <a:pt x="1731" y="1453"/>
                  </a:lnTo>
                  <a:lnTo>
                    <a:pt x="934" y="1453"/>
                  </a:lnTo>
                  <a:cubicBezTo>
                    <a:pt x="422" y="1453"/>
                    <a:pt x="16" y="1859"/>
                    <a:pt x="16" y="2370"/>
                  </a:cubicBezTo>
                  <a:lnTo>
                    <a:pt x="16" y="6433"/>
                  </a:lnTo>
                  <a:cubicBezTo>
                    <a:pt x="1" y="6613"/>
                    <a:pt x="133" y="6704"/>
                    <a:pt x="264" y="6704"/>
                  </a:cubicBezTo>
                  <a:cubicBezTo>
                    <a:pt x="396" y="6704"/>
                    <a:pt x="528" y="6613"/>
                    <a:pt x="512" y="6433"/>
                  </a:cubicBezTo>
                  <a:lnTo>
                    <a:pt x="512" y="5199"/>
                  </a:lnTo>
                  <a:lnTo>
                    <a:pt x="13994" y="5199"/>
                  </a:lnTo>
                  <a:lnTo>
                    <a:pt x="13994" y="15866"/>
                  </a:lnTo>
                  <a:cubicBezTo>
                    <a:pt x="13994" y="16288"/>
                    <a:pt x="13662" y="16619"/>
                    <a:pt x="13241" y="16619"/>
                  </a:cubicBezTo>
                  <a:lnTo>
                    <a:pt x="11285" y="16619"/>
                  </a:lnTo>
                  <a:cubicBezTo>
                    <a:pt x="10954" y="16619"/>
                    <a:pt x="10954" y="17130"/>
                    <a:pt x="11285" y="17130"/>
                  </a:cubicBezTo>
                  <a:lnTo>
                    <a:pt x="13241" y="17130"/>
                  </a:lnTo>
                  <a:cubicBezTo>
                    <a:pt x="13933" y="17130"/>
                    <a:pt x="14505" y="16559"/>
                    <a:pt x="14505" y="15866"/>
                  </a:cubicBezTo>
                  <a:lnTo>
                    <a:pt x="14505" y="2370"/>
                  </a:lnTo>
                  <a:cubicBezTo>
                    <a:pt x="14505" y="1859"/>
                    <a:pt x="14084" y="1453"/>
                    <a:pt x="13572" y="1453"/>
                  </a:cubicBezTo>
                  <a:lnTo>
                    <a:pt x="12790" y="1453"/>
                  </a:lnTo>
                  <a:lnTo>
                    <a:pt x="12790" y="881"/>
                  </a:lnTo>
                  <a:cubicBezTo>
                    <a:pt x="12760" y="294"/>
                    <a:pt x="12316" y="1"/>
                    <a:pt x="11872" y="1"/>
                  </a:cubicBezTo>
                  <a:cubicBezTo>
                    <a:pt x="11428" y="1"/>
                    <a:pt x="10984" y="294"/>
                    <a:pt x="10954" y="881"/>
                  </a:cubicBezTo>
                  <a:lnTo>
                    <a:pt x="10954" y="1453"/>
                  </a:lnTo>
                  <a:lnTo>
                    <a:pt x="8773" y="1453"/>
                  </a:lnTo>
                  <a:cubicBezTo>
                    <a:pt x="8763" y="1452"/>
                    <a:pt x="8753" y="1451"/>
                    <a:pt x="8744" y="1451"/>
                  </a:cubicBezTo>
                  <a:cubicBezTo>
                    <a:pt x="8406" y="1451"/>
                    <a:pt x="8406" y="1950"/>
                    <a:pt x="8744" y="1950"/>
                  </a:cubicBezTo>
                  <a:cubicBezTo>
                    <a:pt x="8753" y="1950"/>
                    <a:pt x="8763" y="1950"/>
                    <a:pt x="8773" y="1949"/>
                  </a:cubicBezTo>
                  <a:lnTo>
                    <a:pt x="12278" y="1949"/>
                  </a:lnTo>
                  <a:lnTo>
                    <a:pt x="12278" y="2084"/>
                  </a:lnTo>
                  <a:cubicBezTo>
                    <a:pt x="12278" y="2310"/>
                    <a:pt x="12098" y="2491"/>
                    <a:pt x="11872" y="2491"/>
                  </a:cubicBezTo>
                  <a:lnTo>
                    <a:pt x="11210" y="2491"/>
                  </a:lnTo>
                  <a:cubicBezTo>
                    <a:pt x="11201" y="2490"/>
                    <a:pt x="11192" y="2490"/>
                    <a:pt x="11183" y="2490"/>
                  </a:cubicBezTo>
                  <a:cubicBezTo>
                    <a:pt x="10858" y="2490"/>
                    <a:pt x="10858" y="3003"/>
                    <a:pt x="11183" y="3003"/>
                  </a:cubicBezTo>
                  <a:cubicBezTo>
                    <a:pt x="11192" y="3003"/>
                    <a:pt x="11201" y="3003"/>
                    <a:pt x="11210" y="3002"/>
                  </a:cubicBezTo>
                  <a:lnTo>
                    <a:pt x="11872" y="3002"/>
                  </a:lnTo>
                  <a:cubicBezTo>
                    <a:pt x="12369" y="3002"/>
                    <a:pt x="12790" y="2596"/>
                    <a:pt x="12790" y="2084"/>
                  </a:cubicBezTo>
                  <a:lnTo>
                    <a:pt x="12790" y="1949"/>
                  </a:lnTo>
                  <a:lnTo>
                    <a:pt x="13572" y="1949"/>
                  </a:lnTo>
                  <a:cubicBezTo>
                    <a:pt x="13813" y="1949"/>
                    <a:pt x="13994" y="2145"/>
                    <a:pt x="13994" y="2370"/>
                  </a:cubicBezTo>
                  <a:lnTo>
                    <a:pt x="13994" y="4687"/>
                  </a:lnTo>
                  <a:lnTo>
                    <a:pt x="512" y="4687"/>
                  </a:lnTo>
                  <a:lnTo>
                    <a:pt x="512" y="2370"/>
                  </a:lnTo>
                  <a:cubicBezTo>
                    <a:pt x="512" y="2145"/>
                    <a:pt x="708" y="1949"/>
                    <a:pt x="934" y="1949"/>
                  </a:cubicBezTo>
                  <a:lnTo>
                    <a:pt x="3055" y="1949"/>
                  </a:lnTo>
                  <a:lnTo>
                    <a:pt x="3055" y="2084"/>
                  </a:lnTo>
                  <a:cubicBezTo>
                    <a:pt x="3055" y="2310"/>
                    <a:pt x="2875" y="2491"/>
                    <a:pt x="2634" y="2491"/>
                  </a:cubicBezTo>
                  <a:lnTo>
                    <a:pt x="1987" y="2491"/>
                  </a:lnTo>
                  <a:cubicBezTo>
                    <a:pt x="1977" y="2490"/>
                    <a:pt x="1968" y="2490"/>
                    <a:pt x="1959" y="2490"/>
                  </a:cubicBezTo>
                  <a:cubicBezTo>
                    <a:pt x="1620" y="2490"/>
                    <a:pt x="1620" y="3003"/>
                    <a:pt x="1959" y="3003"/>
                  </a:cubicBezTo>
                  <a:cubicBezTo>
                    <a:pt x="1968" y="3003"/>
                    <a:pt x="1977" y="3003"/>
                    <a:pt x="1987" y="3002"/>
                  </a:cubicBezTo>
                  <a:lnTo>
                    <a:pt x="2634" y="3002"/>
                  </a:lnTo>
                  <a:cubicBezTo>
                    <a:pt x="3145" y="3002"/>
                    <a:pt x="3552" y="2596"/>
                    <a:pt x="3552" y="2084"/>
                  </a:cubicBezTo>
                  <a:lnTo>
                    <a:pt x="3552" y="1949"/>
                  </a:lnTo>
                  <a:lnTo>
                    <a:pt x="7674" y="1949"/>
                  </a:lnTo>
                  <a:cubicBezTo>
                    <a:pt x="7684" y="1950"/>
                    <a:pt x="7693" y="1950"/>
                    <a:pt x="7702" y="1950"/>
                  </a:cubicBezTo>
                  <a:cubicBezTo>
                    <a:pt x="8026" y="1950"/>
                    <a:pt x="8026" y="1451"/>
                    <a:pt x="7702" y="1451"/>
                  </a:cubicBezTo>
                  <a:cubicBezTo>
                    <a:pt x="7693" y="1451"/>
                    <a:pt x="7684" y="1452"/>
                    <a:pt x="7674" y="1453"/>
                  </a:cubicBezTo>
                  <a:lnTo>
                    <a:pt x="3552" y="1453"/>
                  </a:lnTo>
                  <a:lnTo>
                    <a:pt x="3552" y="881"/>
                  </a:lnTo>
                  <a:cubicBezTo>
                    <a:pt x="3529" y="294"/>
                    <a:pt x="3085" y="1"/>
                    <a:pt x="26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753;p63"/>
            <p:cNvSpPr/>
            <p:nvPr/>
          </p:nvSpPr>
          <p:spPr>
            <a:xfrm>
              <a:off x="5879925" y="3198050"/>
              <a:ext cx="45900" cy="45950"/>
            </a:xfrm>
            <a:custGeom>
              <a:avLst/>
              <a:gdLst/>
              <a:ahLst/>
              <a:cxnLst/>
              <a:rect l="l" t="t" r="r" b="b"/>
              <a:pathLst>
                <a:path w="1836" h="1838" extrusionOk="0">
                  <a:moveTo>
                    <a:pt x="1339" y="498"/>
                  </a:moveTo>
                  <a:lnTo>
                    <a:pt x="1339" y="1341"/>
                  </a:lnTo>
                  <a:lnTo>
                    <a:pt x="497" y="1341"/>
                  </a:lnTo>
                  <a:lnTo>
                    <a:pt x="497" y="498"/>
                  </a:lnTo>
                  <a:close/>
                  <a:moveTo>
                    <a:pt x="218" y="0"/>
                  </a:moveTo>
                  <a:cubicBezTo>
                    <a:pt x="94" y="0"/>
                    <a:pt x="0" y="115"/>
                    <a:pt x="0" y="242"/>
                  </a:cubicBezTo>
                  <a:lnTo>
                    <a:pt x="0" y="1581"/>
                  </a:lnTo>
                  <a:cubicBezTo>
                    <a:pt x="0" y="1717"/>
                    <a:pt x="105" y="1837"/>
                    <a:pt x="241" y="1837"/>
                  </a:cubicBezTo>
                  <a:lnTo>
                    <a:pt x="1580" y="1837"/>
                  </a:lnTo>
                  <a:cubicBezTo>
                    <a:pt x="1730" y="1837"/>
                    <a:pt x="1836" y="1732"/>
                    <a:pt x="1836" y="1581"/>
                  </a:cubicBezTo>
                  <a:lnTo>
                    <a:pt x="1836" y="242"/>
                  </a:lnTo>
                  <a:cubicBezTo>
                    <a:pt x="1836" y="107"/>
                    <a:pt x="1730" y="1"/>
                    <a:pt x="1580" y="1"/>
                  </a:cubicBezTo>
                  <a:lnTo>
                    <a:pt x="241" y="1"/>
                  </a:lnTo>
                  <a:cubicBezTo>
                    <a:pt x="233" y="1"/>
                    <a:pt x="225" y="0"/>
                    <a:pt x="2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754;p63"/>
            <p:cNvSpPr/>
            <p:nvPr/>
          </p:nvSpPr>
          <p:spPr>
            <a:xfrm>
              <a:off x="5940850" y="3198075"/>
              <a:ext cx="46300" cy="45925"/>
            </a:xfrm>
            <a:custGeom>
              <a:avLst/>
              <a:gdLst/>
              <a:ahLst/>
              <a:cxnLst/>
              <a:rect l="l" t="t" r="r" b="b"/>
              <a:pathLst>
                <a:path w="1852" h="1837" extrusionOk="0">
                  <a:moveTo>
                    <a:pt x="1340" y="497"/>
                  </a:moveTo>
                  <a:lnTo>
                    <a:pt x="1340" y="1340"/>
                  </a:lnTo>
                  <a:lnTo>
                    <a:pt x="512" y="1340"/>
                  </a:lnTo>
                  <a:lnTo>
                    <a:pt x="512" y="497"/>
                  </a:lnTo>
                  <a:close/>
                  <a:moveTo>
                    <a:pt x="256" y="0"/>
                  </a:moveTo>
                  <a:cubicBezTo>
                    <a:pt x="121" y="0"/>
                    <a:pt x="1" y="106"/>
                    <a:pt x="1" y="241"/>
                  </a:cubicBezTo>
                  <a:lnTo>
                    <a:pt x="1" y="1580"/>
                  </a:lnTo>
                  <a:cubicBezTo>
                    <a:pt x="1" y="1731"/>
                    <a:pt x="121" y="1836"/>
                    <a:pt x="256" y="1836"/>
                  </a:cubicBezTo>
                  <a:lnTo>
                    <a:pt x="1595" y="1836"/>
                  </a:lnTo>
                  <a:cubicBezTo>
                    <a:pt x="1731" y="1836"/>
                    <a:pt x="1851" y="1731"/>
                    <a:pt x="1836" y="1580"/>
                  </a:cubicBezTo>
                  <a:lnTo>
                    <a:pt x="1836" y="241"/>
                  </a:lnTo>
                  <a:cubicBezTo>
                    <a:pt x="1851" y="106"/>
                    <a:pt x="1731" y="0"/>
                    <a:pt x="1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755;p63"/>
            <p:cNvSpPr/>
            <p:nvPr/>
          </p:nvSpPr>
          <p:spPr>
            <a:xfrm>
              <a:off x="6002150" y="3198075"/>
              <a:ext cx="45925" cy="45925"/>
            </a:xfrm>
            <a:custGeom>
              <a:avLst/>
              <a:gdLst/>
              <a:ahLst/>
              <a:cxnLst/>
              <a:rect l="l" t="t" r="r" b="b"/>
              <a:pathLst>
                <a:path w="1837" h="1837" extrusionOk="0">
                  <a:moveTo>
                    <a:pt x="1340" y="497"/>
                  </a:moveTo>
                  <a:lnTo>
                    <a:pt x="1340" y="1340"/>
                  </a:lnTo>
                  <a:lnTo>
                    <a:pt x="497" y="1340"/>
                  </a:lnTo>
                  <a:lnTo>
                    <a:pt x="497" y="497"/>
                  </a:lnTo>
                  <a:close/>
                  <a:moveTo>
                    <a:pt x="242" y="0"/>
                  </a:moveTo>
                  <a:cubicBezTo>
                    <a:pt x="106" y="0"/>
                    <a:pt x="1" y="106"/>
                    <a:pt x="1" y="241"/>
                  </a:cubicBezTo>
                  <a:lnTo>
                    <a:pt x="1" y="1580"/>
                  </a:lnTo>
                  <a:cubicBezTo>
                    <a:pt x="1" y="1731"/>
                    <a:pt x="106" y="1836"/>
                    <a:pt x="242" y="1836"/>
                  </a:cubicBezTo>
                  <a:lnTo>
                    <a:pt x="1581" y="1836"/>
                  </a:lnTo>
                  <a:cubicBezTo>
                    <a:pt x="1731" y="1836"/>
                    <a:pt x="1837" y="1731"/>
                    <a:pt x="1837" y="1580"/>
                  </a:cubicBezTo>
                  <a:lnTo>
                    <a:pt x="1837" y="241"/>
                  </a:lnTo>
                  <a:cubicBezTo>
                    <a:pt x="1837" y="106"/>
                    <a:pt x="1731" y="0"/>
                    <a:pt x="15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756;p63"/>
            <p:cNvSpPr/>
            <p:nvPr/>
          </p:nvSpPr>
          <p:spPr>
            <a:xfrm>
              <a:off x="5757675" y="3258625"/>
              <a:ext cx="45900" cy="45925"/>
            </a:xfrm>
            <a:custGeom>
              <a:avLst/>
              <a:gdLst/>
              <a:ahLst/>
              <a:cxnLst/>
              <a:rect l="l" t="t" r="r" b="b"/>
              <a:pathLst>
                <a:path w="1836" h="1837" extrusionOk="0">
                  <a:moveTo>
                    <a:pt x="1339" y="497"/>
                  </a:moveTo>
                  <a:lnTo>
                    <a:pt x="1339" y="1340"/>
                  </a:lnTo>
                  <a:lnTo>
                    <a:pt x="497" y="1340"/>
                  </a:lnTo>
                  <a:lnTo>
                    <a:pt x="497" y="497"/>
                  </a:lnTo>
                  <a:close/>
                  <a:moveTo>
                    <a:pt x="256" y="1"/>
                  </a:moveTo>
                  <a:cubicBezTo>
                    <a:pt x="106" y="1"/>
                    <a:pt x="0" y="106"/>
                    <a:pt x="0" y="242"/>
                  </a:cubicBezTo>
                  <a:lnTo>
                    <a:pt x="0" y="1596"/>
                  </a:lnTo>
                  <a:cubicBezTo>
                    <a:pt x="0" y="1731"/>
                    <a:pt x="106" y="1836"/>
                    <a:pt x="256" y="1836"/>
                  </a:cubicBezTo>
                  <a:lnTo>
                    <a:pt x="1595" y="1836"/>
                  </a:lnTo>
                  <a:cubicBezTo>
                    <a:pt x="1730" y="1836"/>
                    <a:pt x="1836" y="1731"/>
                    <a:pt x="1836" y="1596"/>
                  </a:cubicBezTo>
                  <a:lnTo>
                    <a:pt x="1836" y="242"/>
                  </a:lnTo>
                  <a:cubicBezTo>
                    <a:pt x="1836" y="106"/>
                    <a:pt x="1730" y="1"/>
                    <a:pt x="1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757;p63"/>
            <p:cNvSpPr/>
            <p:nvPr/>
          </p:nvSpPr>
          <p:spPr>
            <a:xfrm>
              <a:off x="5818600" y="3258625"/>
              <a:ext cx="46300" cy="45925"/>
            </a:xfrm>
            <a:custGeom>
              <a:avLst/>
              <a:gdLst/>
              <a:ahLst/>
              <a:cxnLst/>
              <a:rect l="l" t="t" r="r" b="b"/>
              <a:pathLst>
                <a:path w="1852" h="1837" extrusionOk="0">
                  <a:moveTo>
                    <a:pt x="1340" y="497"/>
                  </a:moveTo>
                  <a:lnTo>
                    <a:pt x="1340" y="1340"/>
                  </a:lnTo>
                  <a:lnTo>
                    <a:pt x="497" y="1340"/>
                  </a:lnTo>
                  <a:lnTo>
                    <a:pt x="512" y="497"/>
                  </a:lnTo>
                  <a:close/>
                  <a:moveTo>
                    <a:pt x="256" y="1"/>
                  </a:moveTo>
                  <a:cubicBezTo>
                    <a:pt x="121" y="1"/>
                    <a:pt x="1" y="106"/>
                    <a:pt x="1" y="242"/>
                  </a:cubicBezTo>
                  <a:lnTo>
                    <a:pt x="1" y="1596"/>
                  </a:lnTo>
                  <a:cubicBezTo>
                    <a:pt x="1" y="1731"/>
                    <a:pt x="121" y="1836"/>
                    <a:pt x="256" y="1836"/>
                  </a:cubicBezTo>
                  <a:lnTo>
                    <a:pt x="1595" y="1836"/>
                  </a:lnTo>
                  <a:cubicBezTo>
                    <a:pt x="1731" y="1836"/>
                    <a:pt x="1851" y="1731"/>
                    <a:pt x="1851" y="1596"/>
                  </a:cubicBezTo>
                  <a:lnTo>
                    <a:pt x="1851" y="242"/>
                  </a:lnTo>
                  <a:cubicBezTo>
                    <a:pt x="1851" y="106"/>
                    <a:pt x="1731" y="1"/>
                    <a:pt x="1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758;p63"/>
            <p:cNvSpPr/>
            <p:nvPr/>
          </p:nvSpPr>
          <p:spPr>
            <a:xfrm>
              <a:off x="5879925" y="3258625"/>
              <a:ext cx="45900" cy="45925"/>
            </a:xfrm>
            <a:custGeom>
              <a:avLst/>
              <a:gdLst/>
              <a:ahLst/>
              <a:cxnLst/>
              <a:rect l="l" t="t" r="r" b="b"/>
              <a:pathLst>
                <a:path w="1836" h="1837" extrusionOk="0">
                  <a:moveTo>
                    <a:pt x="1339" y="497"/>
                  </a:moveTo>
                  <a:lnTo>
                    <a:pt x="1339" y="1340"/>
                  </a:lnTo>
                  <a:lnTo>
                    <a:pt x="497" y="1340"/>
                  </a:lnTo>
                  <a:lnTo>
                    <a:pt x="497" y="497"/>
                  </a:lnTo>
                  <a:close/>
                  <a:moveTo>
                    <a:pt x="241" y="1"/>
                  </a:moveTo>
                  <a:cubicBezTo>
                    <a:pt x="105" y="1"/>
                    <a:pt x="0" y="106"/>
                    <a:pt x="0" y="242"/>
                  </a:cubicBezTo>
                  <a:lnTo>
                    <a:pt x="0" y="1596"/>
                  </a:lnTo>
                  <a:cubicBezTo>
                    <a:pt x="0" y="1731"/>
                    <a:pt x="105" y="1836"/>
                    <a:pt x="241" y="1836"/>
                  </a:cubicBezTo>
                  <a:lnTo>
                    <a:pt x="1580" y="1836"/>
                  </a:lnTo>
                  <a:cubicBezTo>
                    <a:pt x="1730" y="1836"/>
                    <a:pt x="1836" y="1731"/>
                    <a:pt x="1836" y="1596"/>
                  </a:cubicBezTo>
                  <a:lnTo>
                    <a:pt x="1836" y="242"/>
                  </a:lnTo>
                  <a:cubicBezTo>
                    <a:pt x="1836" y="106"/>
                    <a:pt x="1730" y="1"/>
                    <a:pt x="1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759;p63"/>
            <p:cNvSpPr/>
            <p:nvPr/>
          </p:nvSpPr>
          <p:spPr>
            <a:xfrm>
              <a:off x="5940850" y="3258625"/>
              <a:ext cx="45925" cy="45925"/>
            </a:xfrm>
            <a:custGeom>
              <a:avLst/>
              <a:gdLst/>
              <a:ahLst/>
              <a:cxnLst/>
              <a:rect l="l" t="t" r="r" b="b"/>
              <a:pathLst>
                <a:path w="1837" h="1837" extrusionOk="0">
                  <a:moveTo>
                    <a:pt x="1340" y="497"/>
                  </a:moveTo>
                  <a:lnTo>
                    <a:pt x="1340" y="1340"/>
                  </a:lnTo>
                  <a:lnTo>
                    <a:pt x="512" y="1340"/>
                  </a:lnTo>
                  <a:lnTo>
                    <a:pt x="512" y="497"/>
                  </a:lnTo>
                  <a:close/>
                  <a:moveTo>
                    <a:pt x="256" y="1"/>
                  </a:moveTo>
                  <a:cubicBezTo>
                    <a:pt x="121" y="1"/>
                    <a:pt x="1" y="106"/>
                    <a:pt x="1" y="242"/>
                  </a:cubicBezTo>
                  <a:lnTo>
                    <a:pt x="1" y="1596"/>
                  </a:lnTo>
                  <a:cubicBezTo>
                    <a:pt x="1" y="1731"/>
                    <a:pt x="121" y="1836"/>
                    <a:pt x="256" y="1836"/>
                  </a:cubicBezTo>
                  <a:lnTo>
                    <a:pt x="1595" y="1836"/>
                  </a:lnTo>
                  <a:cubicBezTo>
                    <a:pt x="1731" y="1836"/>
                    <a:pt x="1836" y="1731"/>
                    <a:pt x="1836" y="1596"/>
                  </a:cubicBezTo>
                  <a:lnTo>
                    <a:pt x="1836" y="242"/>
                  </a:lnTo>
                  <a:cubicBezTo>
                    <a:pt x="1836" y="106"/>
                    <a:pt x="1731" y="1"/>
                    <a:pt x="1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760;p63"/>
            <p:cNvSpPr/>
            <p:nvPr/>
          </p:nvSpPr>
          <p:spPr>
            <a:xfrm>
              <a:off x="6002150" y="3258625"/>
              <a:ext cx="45925" cy="45925"/>
            </a:xfrm>
            <a:custGeom>
              <a:avLst/>
              <a:gdLst/>
              <a:ahLst/>
              <a:cxnLst/>
              <a:rect l="l" t="t" r="r" b="b"/>
              <a:pathLst>
                <a:path w="1837" h="1837" extrusionOk="0">
                  <a:moveTo>
                    <a:pt x="1340" y="497"/>
                  </a:moveTo>
                  <a:lnTo>
                    <a:pt x="1340" y="1340"/>
                  </a:lnTo>
                  <a:lnTo>
                    <a:pt x="497" y="1340"/>
                  </a:lnTo>
                  <a:lnTo>
                    <a:pt x="497" y="497"/>
                  </a:lnTo>
                  <a:close/>
                  <a:moveTo>
                    <a:pt x="242" y="1"/>
                  </a:moveTo>
                  <a:cubicBezTo>
                    <a:pt x="106" y="1"/>
                    <a:pt x="1" y="106"/>
                    <a:pt x="1" y="242"/>
                  </a:cubicBezTo>
                  <a:lnTo>
                    <a:pt x="1" y="1596"/>
                  </a:lnTo>
                  <a:cubicBezTo>
                    <a:pt x="1" y="1731"/>
                    <a:pt x="106" y="1836"/>
                    <a:pt x="242" y="1836"/>
                  </a:cubicBezTo>
                  <a:lnTo>
                    <a:pt x="1581" y="1836"/>
                  </a:lnTo>
                  <a:cubicBezTo>
                    <a:pt x="1716" y="1836"/>
                    <a:pt x="1837" y="1731"/>
                    <a:pt x="1837" y="1596"/>
                  </a:cubicBezTo>
                  <a:lnTo>
                    <a:pt x="1837" y="242"/>
                  </a:lnTo>
                  <a:cubicBezTo>
                    <a:pt x="1837" y="106"/>
                    <a:pt x="1716" y="1"/>
                    <a:pt x="1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761;p63"/>
            <p:cNvSpPr/>
            <p:nvPr/>
          </p:nvSpPr>
          <p:spPr>
            <a:xfrm>
              <a:off x="5757675" y="3319200"/>
              <a:ext cx="45900" cy="45900"/>
            </a:xfrm>
            <a:custGeom>
              <a:avLst/>
              <a:gdLst/>
              <a:ahLst/>
              <a:cxnLst/>
              <a:rect l="l" t="t" r="r" b="b"/>
              <a:pathLst>
                <a:path w="1836" h="1836" extrusionOk="0">
                  <a:moveTo>
                    <a:pt x="1339" y="497"/>
                  </a:moveTo>
                  <a:lnTo>
                    <a:pt x="1339" y="1339"/>
                  </a:lnTo>
                  <a:lnTo>
                    <a:pt x="497" y="1339"/>
                  </a:lnTo>
                  <a:lnTo>
                    <a:pt x="497" y="497"/>
                  </a:lnTo>
                  <a:close/>
                  <a:moveTo>
                    <a:pt x="256" y="0"/>
                  </a:moveTo>
                  <a:cubicBezTo>
                    <a:pt x="106" y="0"/>
                    <a:pt x="0" y="106"/>
                    <a:pt x="0" y="256"/>
                  </a:cubicBezTo>
                  <a:lnTo>
                    <a:pt x="0" y="1595"/>
                  </a:lnTo>
                  <a:cubicBezTo>
                    <a:pt x="0" y="1731"/>
                    <a:pt x="106" y="1836"/>
                    <a:pt x="256" y="1836"/>
                  </a:cubicBezTo>
                  <a:lnTo>
                    <a:pt x="1595" y="1836"/>
                  </a:lnTo>
                  <a:cubicBezTo>
                    <a:pt x="1730" y="1836"/>
                    <a:pt x="1836" y="1731"/>
                    <a:pt x="1836" y="1595"/>
                  </a:cubicBezTo>
                  <a:lnTo>
                    <a:pt x="1836" y="256"/>
                  </a:lnTo>
                  <a:cubicBezTo>
                    <a:pt x="1836" y="106"/>
                    <a:pt x="1730" y="0"/>
                    <a:pt x="1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762;p63"/>
            <p:cNvSpPr/>
            <p:nvPr/>
          </p:nvSpPr>
          <p:spPr>
            <a:xfrm>
              <a:off x="5818600" y="3319200"/>
              <a:ext cx="46300" cy="45900"/>
            </a:xfrm>
            <a:custGeom>
              <a:avLst/>
              <a:gdLst/>
              <a:ahLst/>
              <a:cxnLst/>
              <a:rect l="l" t="t" r="r" b="b"/>
              <a:pathLst>
                <a:path w="1852" h="1836" extrusionOk="0">
                  <a:moveTo>
                    <a:pt x="1340" y="497"/>
                  </a:moveTo>
                  <a:lnTo>
                    <a:pt x="1340" y="1339"/>
                  </a:lnTo>
                  <a:lnTo>
                    <a:pt x="497" y="1339"/>
                  </a:lnTo>
                  <a:lnTo>
                    <a:pt x="512" y="497"/>
                  </a:lnTo>
                  <a:close/>
                  <a:moveTo>
                    <a:pt x="256" y="0"/>
                  </a:moveTo>
                  <a:cubicBezTo>
                    <a:pt x="121" y="0"/>
                    <a:pt x="1" y="106"/>
                    <a:pt x="1" y="256"/>
                  </a:cubicBezTo>
                  <a:lnTo>
                    <a:pt x="1" y="1595"/>
                  </a:lnTo>
                  <a:cubicBezTo>
                    <a:pt x="1" y="1731"/>
                    <a:pt x="121" y="1836"/>
                    <a:pt x="256" y="1836"/>
                  </a:cubicBezTo>
                  <a:lnTo>
                    <a:pt x="1595" y="1836"/>
                  </a:lnTo>
                  <a:cubicBezTo>
                    <a:pt x="1731" y="1836"/>
                    <a:pt x="1851" y="1731"/>
                    <a:pt x="1851" y="1595"/>
                  </a:cubicBezTo>
                  <a:lnTo>
                    <a:pt x="1851" y="256"/>
                  </a:lnTo>
                  <a:cubicBezTo>
                    <a:pt x="1851" y="106"/>
                    <a:pt x="1731" y="0"/>
                    <a:pt x="1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763;p63"/>
            <p:cNvSpPr/>
            <p:nvPr/>
          </p:nvSpPr>
          <p:spPr>
            <a:xfrm>
              <a:off x="5879925" y="3319200"/>
              <a:ext cx="45900" cy="45900"/>
            </a:xfrm>
            <a:custGeom>
              <a:avLst/>
              <a:gdLst/>
              <a:ahLst/>
              <a:cxnLst/>
              <a:rect l="l" t="t" r="r" b="b"/>
              <a:pathLst>
                <a:path w="1836" h="1836" extrusionOk="0">
                  <a:moveTo>
                    <a:pt x="1339" y="497"/>
                  </a:moveTo>
                  <a:lnTo>
                    <a:pt x="1339" y="1339"/>
                  </a:lnTo>
                  <a:lnTo>
                    <a:pt x="497" y="1339"/>
                  </a:lnTo>
                  <a:lnTo>
                    <a:pt x="497" y="497"/>
                  </a:lnTo>
                  <a:close/>
                  <a:moveTo>
                    <a:pt x="241" y="0"/>
                  </a:moveTo>
                  <a:cubicBezTo>
                    <a:pt x="105" y="0"/>
                    <a:pt x="0" y="106"/>
                    <a:pt x="0" y="256"/>
                  </a:cubicBezTo>
                  <a:lnTo>
                    <a:pt x="0" y="1595"/>
                  </a:lnTo>
                  <a:cubicBezTo>
                    <a:pt x="0" y="1731"/>
                    <a:pt x="105" y="1836"/>
                    <a:pt x="241" y="1836"/>
                  </a:cubicBezTo>
                  <a:lnTo>
                    <a:pt x="1580" y="1836"/>
                  </a:lnTo>
                  <a:cubicBezTo>
                    <a:pt x="1730" y="1836"/>
                    <a:pt x="1836" y="1731"/>
                    <a:pt x="1836" y="1595"/>
                  </a:cubicBezTo>
                  <a:lnTo>
                    <a:pt x="1836" y="256"/>
                  </a:lnTo>
                  <a:cubicBezTo>
                    <a:pt x="1836" y="106"/>
                    <a:pt x="1730" y="0"/>
                    <a:pt x="1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764;p63"/>
            <p:cNvSpPr/>
            <p:nvPr/>
          </p:nvSpPr>
          <p:spPr>
            <a:xfrm>
              <a:off x="5940850" y="3319200"/>
              <a:ext cx="46300" cy="45950"/>
            </a:xfrm>
            <a:custGeom>
              <a:avLst/>
              <a:gdLst/>
              <a:ahLst/>
              <a:cxnLst/>
              <a:rect l="l" t="t" r="r" b="b"/>
              <a:pathLst>
                <a:path w="1852" h="1838" extrusionOk="0">
                  <a:moveTo>
                    <a:pt x="1340" y="497"/>
                  </a:moveTo>
                  <a:lnTo>
                    <a:pt x="1340" y="1339"/>
                  </a:lnTo>
                  <a:lnTo>
                    <a:pt x="497" y="1339"/>
                  </a:lnTo>
                  <a:lnTo>
                    <a:pt x="497" y="497"/>
                  </a:lnTo>
                  <a:close/>
                  <a:moveTo>
                    <a:pt x="256" y="0"/>
                  </a:moveTo>
                  <a:cubicBezTo>
                    <a:pt x="121" y="0"/>
                    <a:pt x="1" y="106"/>
                    <a:pt x="1" y="256"/>
                  </a:cubicBezTo>
                  <a:lnTo>
                    <a:pt x="1" y="1595"/>
                  </a:lnTo>
                  <a:cubicBezTo>
                    <a:pt x="1" y="1723"/>
                    <a:pt x="108" y="1837"/>
                    <a:pt x="233" y="1837"/>
                  </a:cubicBezTo>
                  <a:cubicBezTo>
                    <a:pt x="241" y="1837"/>
                    <a:pt x="249" y="1837"/>
                    <a:pt x="256" y="1836"/>
                  </a:cubicBezTo>
                  <a:lnTo>
                    <a:pt x="1595" y="1836"/>
                  </a:lnTo>
                  <a:cubicBezTo>
                    <a:pt x="1603" y="1837"/>
                    <a:pt x="1611" y="1837"/>
                    <a:pt x="1618" y="1837"/>
                  </a:cubicBezTo>
                  <a:cubicBezTo>
                    <a:pt x="1744" y="1837"/>
                    <a:pt x="1850" y="1723"/>
                    <a:pt x="1836" y="1595"/>
                  </a:cubicBezTo>
                  <a:lnTo>
                    <a:pt x="1836" y="256"/>
                  </a:lnTo>
                  <a:cubicBezTo>
                    <a:pt x="1851" y="121"/>
                    <a:pt x="1731" y="0"/>
                    <a:pt x="1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765;p63"/>
            <p:cNvSpPr/>
            <p:nvPr/>
          </p:nvSpPr>
          <p:spPr>
            <a:xfrm>
              <a:off x="6002150" y="3319200"/>
              <a:ext cx="45925" cy="45900"/>
            </a:xfrm>
            <a:custGeom>
              <a:avLst/>
              <a:gdLst/>
              <a:ahLst/>
              <a:cxnLst/>
              <a:rect l="l" t="t" r="r" b="b"/>
              <a:pathLst>
                <a:path w="1837" h="1836" extrusionOk="0">
                  <a:moveTo>
                    <a:pt x="1340" y="497"/>
                  </a:moveTo>
                  <a:lnTo>
                    <a:pt x="1340" y="1339"/>
                  </a:lnTo>
                  <a:lnTo>
                    <a:pt x="497" y="1339"/>
                  </a:lnTo>
                  <a:lnTo>
                    <a:pt x="497" y="497"/>
                  </a:lnTo>
                  <a:close/>
                  <a:moveTo>
                    <a:pt x="242" y="0"/>
                  </a:moveTo>
                  <a:cubicBezTo>
                    <a:pt x="106" y="0"/>
                    <a:pt x="1" y="106"/>
                    <a:pt x="1" y="256"/>
                  </a:cubicBezTo>
                  <a:lnTo>
                    <a:pt x="1" y="1595"/>
                  </a:lnTo>
                  <a:cubicBezTo>
                    <a:pt x="1" y="1731"/>
                    <a:pt x="106" y="1836"/>
                    <a:pt x="242" y="1836"/>
                  </a:cubicBezTo>
                  <a:lnTo>
                    <a:pt x="1581" y="1836"/>
                  </a:lnTo>
                  <a:cubicBezTo>
                    <a:pt x="1731" y="1836"/>
                    <a:pt x="1837" y="1731"/>
                    <a:pt x="1837" y="1595"/>
                  </a:cubicBezTo>
                  <a:lnTo>
                    <a:pt x="1837" y="256"/>
                  </a:lnTo>
                  <a:cubicBezTo>
                    <a:pt x="1837" y="106"/>
                    <a:pt x="1731" y="0"/>
                    <a:pt x="15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766;p63"/>
            <p:cNvSpPr/>
            <p:nvPr/>
          </p:nvSpPr>
          <p:spPr>
            <a:xfrm>
              <a:off x="5757675" y="3379750"/>
              <a:ext cx="45900" cy="45925"/>
            </a:xfrm>
            <a:custGeom>
              <a:avLst/>
              <a:gdLst/>
              <a:ahLst/>
              <a:cxnLst/>
              <a:rect l="l" t="t" r="r" b="b"/>
              <a:pathLst>
                <a:path w="1836" h="1837" extrusionOk="0">
                  <a:moveTo>
                    <a:pt x="1339" y="497"/>
                  </a:moveTo>
                  <a:lnTo>
                    <a:pt x="1339" y="1340"/>
                  </a:lnTo>
                  <a:lnTo>
                    <a:pt x="497" y="1340"/>
                  </a:lnTo>
                  <a:lnTo>
                    <a:pt x="497" y="497"/>
                  </a:lnTo>
                  <a:close/>
                  <a:moveTo>
                    <a:pt x="256" y="1"/>
                  </a:moveTo>
                  <a:cubicBezTo>
                    <a:pt x="106" y="1"/>
                    <a:pt x="0" y="106"/>
                    <a:pt x="0" y="256"/>
                  </a:cubicBezTo>
                  <a:lnTo>
                    <a:pt x="0" y="1595"/>
                  </a:lnTo>
                  <a:cubicBezTo>
                    <a:pt x="0" y="1731"/>
                    <a:pt x="106" y="1836"/>
                    <a:pt x="256" y="1836"/>
                  </a:cubicBezTo>
                  <a:lnTo>
                    <a:pt x="1595" y="1836"/>
                  </a:lnTo>
                  <a:cubicBezTo>
                    <a:pt x="1730" y="1836"/>
                    <a:pt x="1836" y="1731"/>
                    <a:pt x="1836" y="1595"/>
                  </a:cubicBezTo>
                  <a:lnTo>
                    <a:pt x="1836" y="256"/>
                  </a:lnTo>
                  <a:cubicBezTo>
                    <a:pt x="1836" y="106"/>
                    <a:pt x="1730" y="1"/>
                    <a:pt x="1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767;p63"/>
            <p:cNvSpPr/>
            <p:nvPr/>
          </p:nvSpPr>
          <p:spPr>
            <a:xfrm>
              <a:off x="5818600" y="3379750"/>
              <a:ext cx="46300" cy="45925"/>
            </a:xfrm>
            <a:custGeom>
              <a:avLst/>
              <a:gdLst/>
              <a:ahLst/>
              <a:cxnLst/>
              <a:rect l="l" t="t" r="r" b="b"/>
              <a:pathLst>
                <a:path w="1852" h="1837" extrusionOk="0">
                  <a:moveTo>
                    <a:pt x="1340" y="497"/>
                  </a:moveTo>
                  <a:lnTo>
                    <a:pt x="1340" y="1340"/>
                  </a:lnTo>
                  <a:lnTo>
                    <a:pt x="497" y="1340"/>
                  </a:lnTo>
                  <a:lnTo>
                    <a:pt x="512" y="497"/>
                  </a:lnTo>
                  <a:close/>
                  <a:moveTo>
                    <a:pt x="256" y="1"/>
                  </a:moveTo>
                  <a:cubicBezTo>
                    <a:pt x="121" y="1"/>
                    <a:pt x="1" y="106"/>
                    <a:pt x="1" y="256"/>
                  </a:cubicBezTo>
                  <a:lnTo>
                    <a:pt x="1" y="1595"/>
                  </a:lnTo>
                  <a:cubicBezTo>
                    <a:pt x="1" y="1731"/>
                    <a:pt x="121" y="1836"/>
                    <a:pt x="256" y="1836"/>
                  </a:cubicBezTo>
                  <a:lnTo>
                    <a:pt x="1595" y="1836"/>
                  </a:lnTo>
                  <a:cubicBezTo>
                    <a:pt x="1731" y="1836"/>
                    <a:pt x="1851" y="1731"/>
                    <a:pt x="1851" y="1595"/>
                  </a:cubicBezTo>
                  <a:lnTo>
                    <a:pt x="1851" y="256"/>
                  </a:lnTo>
                  <a:cubicBezTo>
                    <a:pt x="1851" y="106"/>
                    <a:pt x="1731" y="1"/>
                    <a:pt x="1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768;p63"/>
            <p:cNvSpPr/>
            <p:nvPr/>
          </p:nvSpPr>
          <p:spPr>
            <a:xfrm>
              <a:off x="5879925" y="3379750"/>
              <a:ext cx="45900" cy="45925"/>
            </a:xfrm>
            <a:custGeom>
              <a:avLst/>
              <a:gdLst/>
              <a:ahLst/>
              <a:cxnLst/>
              <a:rect l="l" t="t" r="r" b="b"/>
              <a:pathLst>
                <a:path w="1836" h="1837" extrusionOk="0">
                  <a:moveTo>
                    <a:pt x="1339" y="497"/>
                  </a:moveTo>
                  <a:lnTo>
                    <a:pt x="1339" y="1340"/>
                  </a:lnTo>
                  <a:lnTo>
                    <a:pt x="497" y="1340"/>
                  </a:lnTo>
                  <a:lnTo>
                    <a:pt x="497" y="497"/>
                  </a:lnTo>
                  <a:close/>
                  <a:moveTo>
                    <a:pt x="241" y="1"/>
                  </a:moveTo>
                  <a:cubicBezTo>
                    <a:pt x="105" y="1"/>
                    <a:pt x="0" y="106"/>
                    <a:pt x="0" y="256"/>
                  </a:cubicBezTo>
                  <a:lnTo>
                    <a:pt x="0" y="1595"/>
                  </a:lnTo>
                  <a:cubicBezTo>
                    <a:pt x="0" y="1731"/>
                    <a:pt x="105" y="1836"/>
                    <a:pt x="241" y="1836"/>
                  </a:cubicBezTo>
                  <a:lnTo>
                    <a:pt x="1580" y="1836"/>
                  </a:lnTo>
                  <a:cubicBezTo>
                    <a:pt x="1730" y="1836"/>
                    <a:pt x="1836" y="1731"/>
                    <a:pt x="1836" y="1595"/>
                  </a:cubicBezTo>
                  <a:lnTo>
                    <a:pt x="1836" y="256"/>
                  </a:lnTo>
                  <a:cubicBezTo>
                    <a:pt x="1836" y="106"/>
                    <a:pt x="1730" y="1"/>
                    <a:pt x="1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3186;p70"/>
          <p:cNvGrpSpPr/>
          <p:nvPr/>
        </p:nvGrpSpPr>
        <p:grpSpPr>
          <a:xfrm>
            <a:off x="3366036" y="1776381"/>
            <a:ext cx="429225" cy="353625"/>
            <a:chOff x="1954075" y="3084075"/>
            <a:chExt cx="429225" cy="353625"/>
          </a:xfrm>
        </p:grpSpPr>
        <p:sp>
          <p:nvSpPr>
            <p:cNvPr id="93" name="Google Shape;3187;p70"/>
            <p:cNvSpPr/>
            <p:nvPr/>
          </p:nvSpPr>
          <p:spPr>
            <a:xfrm>
              <a:off x="1954075" y="3084075"/>
              <a:ext cx="429225" cy="353625"/>
            </a:xfrm>
            <a:custGeom>
              <a:avLst/>
              <a:gdLst/>
              <a:ahLst/>
              <a:cxnLst/>
              <a:rect l="l" t="t" r="r" b="b"/>
              <a:pathLst>
                <a:path w="17169" h="14145" extrusionOk="0">
                  <a:moveTo>
                    <a:pt x="16672" y="9827"/>
                  </a:moveTo>
                  <a:lnTo>
                    <a:pt x="16672" y="10774"/>
                  </a:lnTo>
                  <a:lnTo>
                    <a:pt x="513" y="10774"/>
                  </a:lnTo>
                  <a:lnTo>
                    <a:pt x="513" y="9827"/>
                  </a:lnTo>
                  <a:close/>
                  <a:moveTo>
                    <a:pt x="16672" y="11256"/>
                  </a:moveTo>
                  <a:lnTo>
                    <a:pt x="16672" y="12204"/>
                  </a:lnTo>
                  <a:lnTo>
                    <a:pt x="10548" y="12204"/>
                  </a:lnTo>
                  <a:cubicBezTo>
                    <a:pt x="10217" y="12204"/>
                    <a:pt x="10217" y="12700"/>
                    <a:pt x="10548" y="12700"/>
                  </a:cubicBezTo>
                  <a:lnTo>
                    <a:pt x="16672" y="12700"/>
                  </a:lnTo>
                  <a:lnTo>
                    <a:pt x="16672" y="13648"/>
                  </a:lnTo>
                  <a:lnTo>
                    <a:pt x="513" y="13648"/>
                  </a:lnTo>
                  <a:lnTo>
                    <a:pt x="513" y="12700"/>
                  </a:lnTo>
                  <a:lnTo>
                    <a:pt x="9450" y="12700"/>
                  </a:lnTo>
                  <a:cubicBezTo>
                    <a:pt x="9796" y="12700"/>
                    <a:pt x="9796" y="12204"/>
                    <a:pt x="9450" y="12204"/>
                  </a:cubicBezTo>
                  <a:lnTo>
                    <a:pt x="513" y="12204"/>
                  </a:lnTo>
                  <a:lnTo>
                    <a:pt x="513" y="11256"/>
                  </a:lnTo>
                  <a:close/>
                  <a:moveTo>
                    <a:pt x="5629" y="0"/>
                  </a:moveTo>
                  <a:cubicBezTo>
                    <a:pt x="5292" y="0"/>
                    <a:pt x="5292" y="499"/>
                    <a:pt x="5629" y="499"/>
                  </a:cubicBezTo>
                  <a:cubicBezTo>
                    <a:pt x="5639" y="499"/>
                    <a:pt x="5648" y="499"/>
                    <a:pt x="5658" y="498"/>
                  </a:cubicBezTo>
                  <a:lnTo>
                    <a:pt x="16672" y="498"/>
                  </a:lnTo>
                  <a:lnTo>
                    <a:pt x="16672" y="9315"/>
                  </a:lnTo>
                  <a:lnTo>
                    <a:pt x="513" y="9315"/>
                  </a:lnTo>
                  <a:lnTo>
                    <a:pt x="513" y="513"/>
                  </a:lnTo>
                  <a:lnTo>
                    <a:pt x="4560" y="513"/>
                  </a:lnTo>
                  <a:cubicBezTo>
                    <a:pt x="4861" y="483"/>
                    <a:pt x="4861" y="32"/>
                    <a:pt x="4560" y="17"/>
                  </a:cubicBezTo>
                  <a:lnTo>
                    <a:pt x="257" y="17"/>
                  </a:lnTo>
                  <a:cubicBezTo>
                    <a:pt x="121" y="17"/>
                    <a:pt x="1" y="122"/>
                    <a:pt x="1" y="257"/>
                  </a:cubicBezTo>
                  <a:lnTo>
                    <a:pt x="1" y="13889"/>
                  </a:lnTo>
                  <a:cubicBezTo>
                    <a:pt x="1" y="14039"/>
                    <a:pt x="121" y="14145"/>
                    <a:pt x="257" y="14145"/>
                  </a:cubicBezTo>
                  <a:lnTo>
                    <a:pt x="16912" y="14145"/>
                  </a:lnTo>
                  <a:cubicBezTo>
                    <a:pt x="17048" y="14145"/>
                    <a:pt x="17168" y="14039"/>
                    <a:pt x="17168" y="13889"/>
                  </a:cubicBezTo>
                  <a:lnTo>
                    <a:pt x="17168" y="257"/>
                  </a:lnTo>
                  <a:cubicBezTo>
                    <a:pt x="17168" y="122"/>
                    <a:pt x="17063" y="2"/>
                    <a:pt x="16912" y="2"/>
                  </a:cubicBezTo>
                  <a:lnTo>
                    <a:pt x="5658" y="2"/>
                  </a:lnTo>
                  <a:cubicBezTo>
                    <a:pt x="5648" y="1"/>
                    <a:pt x="5639" y="0"/>
                    <a:pt x="56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188;p70"/>
            <p:cNvSpPr/>
            <p:nvPr/>
          </p:nvSpPr>
          <p:spPr>
            <a:xfrm>
              <a:off x="1989450" y="3119075"/>
              <a:ext cx="358475" cy="176075"/>
            </a:xfrm>
            <a:custGeom>
              <a:avLst/>
              <a:gdLst/>
              <a:ahLst/>
              <a:cxnLst/>
              <a:rect l="l" t="t" r="r" b="b"/>
              <a:pathLst>
                <a:path w="14339" h="7043" extrusionOk="0">
                  <a:moveTo>
                    <a:pt x="5417" y="497"/>
                  </a:moveTo>
                  <a:cubicBezTo>
                    <a:pt x="4875" y="1265"/>
                    <a:pt x="4574" y="2348"/>
                    <a:pt x="4574" y="3507"/>
                  </a:cubicBezTo>
                  <a:cubicBezTo>
                    <a:pt x="4574" y="4680"/>
                    <a:pt x="4875" y="5763"/>
                    <a:pt x="5417" y="6516"/>
                  </a:cubicBezTo>
                  <a:lnTo>
                    <a:pt x="1309" y="6516"/>
                  </a:lnTo>
                  <a:cubicBezTo>
                    <a:pt x="1159" y="6155"/>
                    <a:pt x="873" y="5869"/>
                    <a:pt x="512" y="5733"/>
                  </a:cubicBezTo>
                  <a:lnTo>
                    <a:pt x="512" y="1295"/>
                  </a:lnTo>
                  <a:cubicBezTo>
                    <a:pt x="873" y="1159"/>
                    <a:pt x="1159" y="874"/>
                    <a:pt x="1309" y="497"/>
                  </a:cubicBezTo>
                  <a:close/>
                  <a:moveTo>
                    <a:pt x="8291" y="512"/>
                  </a:moveTo>
                  <a:cubicBezTo>
                    <a:pt x="8892" y="1174"/>
                    <a:pt x="9269" y="2318"/>
                    <a:pt x="9269" y="3522"/>
                  </a:cubicBezTo>
                  <a:cubicBezTo>
                    <a:pt x="9269" y="4740"/>
                    <a:pt x="8892" y="5884"/>
                    <a:pt x="8291" y="6531"/>
                  </a:cubicBezTo>
                  <a:lnTo>
                    <a:pt x="6064" y="6531"/>
                  </a:lnTo>
                  <a:cubicBezTo>
                    <a:pt x="5447" y="5884"/>
                    <a:pt x="5071" y="4740"/>
                    <a:pt x="5071" y="3522"/>
                  </a:cubicBezTo>
                  <a:cubicBezTo>
                    <a:pt x="5071" y="2318"/>
                    <a:pt x="5447" y="1174"/>
                    <a:pt x="6064" y="512"/>
                  </a:cubicBezTo>
                  <a:close/>
                  <a:moveTo>
                    <a:pt x="1129" y="1"/>
                  </a:moveTo>
                  <a:cubicBezTo>
                    <a:pt x="1008" y="1"/>
                    <a:pt x="903" y="76"/>
                    <a:pt x="873" y="196"/>
                  </a:cubicBezTo>
                  <a:cubicBezTo>
                    <a:pt x="798" y="527"/>
                    <a:pt x="542" y="783"/>
                    <a:pt x="196" y="874"/>
                  </a:cubicBezTo>
                  <a:cubicBezTo>
                    <a:pt x="91" y="889"/>
                    <a:pt x="0" y="994"/>
                    <a:pt x="0" y="1114"/>
                  </a:cubicBezTo>
                  <a:lnTo>
                    <a:pt x="0" y="5944"/>
                  </a:lnTo>
                  <a:cubicBezTo>
                    <a:pt x="0" y="6049"/>
                    <a:pt x="91" y="6155"/>
                    <a:pt x="196" y="6185"/>
                  </a:cubicBezTo>
                  <a:cubicBezTo>
                    <a:pt x="542" y="6260"/>
                    <a:pt x="798" y="6516"/>
                    <a:pt x="873" y="6847"/>
                  </a:cubicBezTo>
                  <a:cubicBezTo>
                    <a:pt x="903" y="6967"/>
                    <a:pt x="1008" y="7042"/>
                    <a:pt x="1129" y="7042"/>
                  </a:cubicBezTo>
                  <a:lnTo>
                    <a:pt x="13211" y="7042"/>
                  </a:lnTo>
                  <a:cubicBezTo>
                    <a:pt x="13331" y="7042"/>
                    <a:pt x="13436" y="6967"/>
                    <a:pt x="13466" y="6847"/>
                  </a:cubicBezTo>
                  <a:cubicBezTo>
                    <a:pt x="13542" y="6516"/>
                    <a:pt x="13812" y="6260"/>
                    <a:pt x="14143" y="6185"/>
                  </a:cubicBezTo>
                  <a:cubicBezTo>
                    <a:pt x="14264" y="6155"/>
                    <a:pt x="14339" y="6049"/>
                    <a:pt x="14339" y="5944"/>
                  </a:cubicBezTo>
                  <a:lnTo>
                    <a:pt x="14339" y="3371"/>
                  </a:lnTo>
                  <a:cubicBezTo>
                    <a:pt x="14324" y="3213"/>
                    <a:pt x="14207" y="3134"/>
                    <a:pt x="14091" y="3134"/>
                  </a:cubicBezTo>
                  <a:cubicBezTo>
                    <a:pt x="13974" y="3134"/>
                    <a:pt x="13857" y="3213"/>
                    <a:pt x="13842" y="3371"/>
                  </a:cubicBezTo>
                  <a:lnTo>
                    <a:pt x="13842" y="5748"/>
                  </a:lnTo>
                  <a:cubicBezTo>
                    <a:pt x="13466" y="5884"/>
                    <a:pt x="13180" y="6185"/>
                    <a:pt x="13030" y="6546"/>
                  </a:cubicBezTo>
                  <a:lnTo>
                    <a:pt x="8937" y="6546"/>
                  </a:lnTo>
                  <a:cubicBezTo>
                    <a:pt x="9479" y="5778"/>
                    <a:pt x="9780" y="4695"/>
                    <a:pt x="9780" y="3537"/>
                  </a:cubicBezTo>
                  <a:cubicBezTo>
                    <a:pt x="9780" y="2378"/>
                    <a:pt x="9479" y="1280"/>
                    <a:pt x="8937" y="527"/>
                  </a:cubicBezTo>
                  <a:lnTo>
                    <a:pt x="13045" y="527"/>
                  </a:lnTo>
                  <a:cubicBezTo>
                    <a:pt x="13195" y="889"/>
                    <a:pt x="13481" y="1174"/>
                    <a:pt x="13842" y="1325"/>
                  </a:cubicBezTo>
                  <a:lnTo>
                    <a:pt x="13842" y="2288"/>
                  </a:lnTo>
                  <a:cubicBezTo>
                    <a:pt x="13842" y="2423"/>
                    <a:pt x="13963" y="2544"/>
                    <a:pt x="14098" y="2544"/>
                  </a:cubicBezTo>
                  <a:lnTo>
                    <a:pt x="14083" y="2529"/>
                  </a:lnTo>
                  <a:cubicBezTo>
                    <a:pt x="14234" y="2529"/>
                    <a:pt x="14339" y="2408"/>
                    <a:pt x="14339" y="2273"/>
                  </a:cubicBezTo>
                  <a:lnTo>
                    <a:pt x="14339" y="1114"/>
                  </a:lnTo>
                  <a:cubicBezTo>
                    <a:pt x="14339" y="994"/>
                    <a:pt x="14264" y="889"/>
                    <a:pt x="14143" y="874"/>
                  </a:cubicBezTo>
                  <a:cubicBezTo>
                    <a:pt x="13812" y="783"/>
                    <a:pt x="13542" y="527"/>
                    <a:pt x="13466" y="196"/>
                  </a:cubicBezTo>
                  <a:cubicBezTo>
                    <a:pt x="13436" y="76"/>
                    <a:pt x="13331" y="1"/>
                    <a:pt x="132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189;p70"/>
            <p:cNvSpPr/>
            <p:nvPr/>
          </p:nvSpPr>
          <p:spPr>
            <a:xfrm>
              <a:off x="2019925" y="3182275"/>
              <a:ext cx="57950" cy="49625"/>
            </a:xfrm>
            <a:custGeom>
              <a:avLst/>
              <a:gdLst/>
              <a:ahLst/>
              <a:cxnLst/>
              <a:rect l="l" t="t" r="r" b="b"/>
              <a:pathLst>
                <a:path w="2318" h="1985" extrusionOk="0">
                  <a:moveTo>
                    <a:pt x="1319" y="500"/>
                  </a:moveTo>
                  <a:cubicBezTo>
                    <a:pt x="1573" y="500"/>
                    <a:pt x="1821" y="698"/>
                    <a:pt x="1821" y="994"/>
                  </a:cubicBezTo>
                  <a:cubicBezTo>
                    <a:pt x="1805" y="1264"/>
                    <a:pt x="1595" y="1475"/>
                    <a:pt x="1324" y="1475"/>
                  </a:cubicBezTo>
                  <a:cubicBezTo>
                    <a:pt x="888" y="1475"/>
                    <a:pt x="677" y="948"/>
                    <a:pt x="978" y="648"/>
                  </a:cubicBezTo>
                  <a:cubicBezTo>
                    <a:pt x="1075" y="545"/>
                    <a:pt x="1198" y="500"/>
                    <a:pt x="1319" y="500"/>
                  </a:cubicBezTo>
                  <a:close/>
                  <a:moveTo>
                    <a:pt x="1324" y="1"/>
                  </a:moveTo>
                  <a:cubicBezTo>
                    <a:pt x="436" y="1"/>
                    <a:pt x="0" y="1069"/>
                    <a:pt x="617" y="1686"/>
                  </a:cubicBezTo>
                  <a:cubicBezTo>
                    <a:pt x="823" y="1892"/>
                    <a:pt x="1076" y="1984"/>
                    <a:pt x="1323" y="1984"/>
                  </a:cubicBezTo>
                  <a:cubicBezTo>
                    <a:pt x="1833" y="1984"/>
                    <a:pt x="2317" y="1591"/>
                    <a:pt x="2317" y="994"/>
                  </a:cubicBezTo>
                  <a:cubicBezTo>
                    <a:pt x="2317" y="437"/>
                    <a:pt x="1866" y="1"/>
                    <a:pt x="13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190;p70"/>
            <p:cNvSpPr/>
            <p:nvPr/>
          </p:nvSpPr>
          <p:spPr>
            <a:xfrm>
              <a:off x="2259525" y="3182275"/>
              <a:ext cx="57950" cy="49625"/>
            </a:xfrm>
            <a:custGeom>
              <a:avLst/>
              <a:gdLst/>
              <a:ahLst/>
              <a:cxnLst/>
              <a:rect l="l" t="t" r="r" b="b"/>
              <a:pathLst>
                <a:path w="2318" h="1985" extrusionOk="0">
                  <a:moveTo>
                    <a:pt x="993" y="497"/>
                  </a:moveTo>
                  <a:cubicBezTo>
                    <a:pt x="1264" y="497"/>
                    <a:pt x="1490" y="723"/>
                    <a:pt x="1490" y="994"/>
                  </a:cubicBezTo>
                  <a:cubicBezTo>
                    <a:pt x="1490" y="1289"/>
                    <a:pt x="1249" y="1481"/>
                    <a:pt x="995" y="1481"/>
                  </a:cubicBezTo>
                  <a:cubicBezTo>
                    <a:pt x="873" y="1481"/>
                    <a:pt x="749" y="1437"/>
                    <a:pt x="647" y="1340"/>
                  </a:cubicBezTo>
                  <a:cubicBezTo>
                    <a:pt x="346" y="1024"/>
                    <a:pt x="557" y="497"/>
                    <a:pt x="993" y="497"/>
                  </a:cubicBezTo>
                  <a:close/>
                  <a:moveTo>
                    <a:pt x="993" y="1"/>
                  </a:moveTo>
                  <a:cubicBezTo>
                    <a:pt x="452" y="1"/>
                    <a:pt x="0" y="452"/>
                    <a:pt x="0" y="994"/>
                  </a:cubicBezTo>
                  <a:cubicBezTo>
                    <a:pt x="0" y="1591"/>
                    <a:pt x="485" y="1984"/>
                    <a:pt x="994" y="1984"/>
                  </a:cubicBezTo>
                  <a:cubicBezTo>
                    <a:pt x="1241" y="1984"/>
                    <a:pt x="1494" y="1892"/>
                    <a:pt x="1700" y="1686"/>
                  </a:cubicBezTo>
                  <a:cubicBezTo>
                    <a:pt x="2317" y="1069"/>
                    <a:pt x="1881" y="1"/>
                    <a:pt x="9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191;p70"/>
            <p:cNvSpPr/>
            <p:nvPr/>
          </p:nvSpPr>
          <p:spPr>
            <a:xfrm>
              <a:off x="2142525" y="3145700"/>
              <a:ext cx="51575" cy="119825"/>
            </a:xfrm>
            <a:custGeom>
              <a:avLst/>
              <a:gdLst/>
              <a:ahLst/>
              <a:cxnLst/>
              <a:rect l="l" t="t" r="r" b="b"/>
              <a:pathLst>
                <a:path w="2063" h="4793" extrusionOk="0">
                  <a:moveTo>
                    <a:pt x="1047" y="0"/>
                  </a:moveTo>
                  <a:cubicBezTo>
                    <a:pt x="922" y="0"/>
                    <a:pt x="798" y="87"/>
                    <a:pt x="798" y="260"/>
                  </a:cubicBezTo>
                  <a:lnTo>
                    <a:pt x="798" y="696"/>
                  </a:lnTo>
                  <a:lnTo>
                    <a:pt x="783" y="696"/>
                  </a:lnTo>
                  <a:cubicBezTo>
                    <a:pt x="362" y="696"/>
                    <a:pt x="31" y="1027"/>
                    <a:pt x="31" y="1449"/>
                  </a:cubicBezTo>
                  <a:lnTo>
                    <a:pt x="31" y="1870"/>
                  </a:lnTo>
                  <a:cubicBezTo>
                    <a:pt x="16" y="2156"/>
                    <a:pt x="212" y="2411"/>
                    <a:pt x="482" y="2502"/>
                  </a:cubicBezTo>
                  <a:lnTo>
                    <a:pt x="467" y="2502"/>
                  </a:lnTo>
                  <a:lnTo>
                    <a:pt x="1430" y="2818"/>
                  </a:lnTo>
                  <a:cubicBezTo>
                    <a:pt x="1506" y="2833"/>
                    <a:pt x="1551" y="2908"/>
                    <a:pt x="1551" y="2983"/>
                  </a:cubicBezTo>
                  <a:lnTo>
                    <a:pt x="1551" y="3269"/>
                  </a:lnTo>
                  <a:cubicBezTo>
                    <a:pt x="1551" y="3450"/>
                    <a:pt x="1400" y="3600"/>
                    <a:pt x="1220" y="3600"/>
                  </a:cubicBezTo>
                  <a:lnTo>
                    <a:pt x="843" y="3600"/>
                  </a:lnTo>
                  <a:cubicBezTo>
                    <a:pt x="663" y="3600"/>
                    <a:pt x="512" y="3450"/>
                    <a:pt x="512" y="3269"/>
                  </a:cubicBezTo>
                  <a:cubicBezTo>
                    <a:pt x="528" y="3089"/>
                    <a:pt x="396" y="2998"/>
                    <a:pt x="264" y="2998"/>
                  </a:cubicBezTo>
                  <a:cubicBezTo>
                    <a:pt x="133" y="2998"/>
                    <a:pt x="1" y="3089"/>
                    <a:pt x="16" y="3269"/>
                  </a:cubicBezTo>
                  <a:cubicBezTo>
                    <a:pt x="16" y="3705"/>
                    <a:pt x="347" y="4066"/>
                    <a:pt x="783" y="4097"/>
                  </a:cubicBezTo>
                  <a:lnTo>
                    <a:pt x="783" y="4533"/>
                  </a:lnTo>
                  <a:cubicBezTo>
                    <a:pt x="783" y="4706"/>
                    <a:pt x="911" y="4792"/>
                    <a:pt x="1039" y="4792"/>
                  </a:cubicBezTo>
                  <a:cubicBezTo>
                    <a:pt x="1167" y="4792"/>
                    <a:pt x="1295" y="4706"/>
                    <a:pt x="1295" y="4533"/>
                  </a:cubicBezTo>
                  <a:lnTo>
                    <a:pt x="1295" y="4097"/>
                  </a:lnTo>
                  <a:cubicBezTo>
                    <a:pt x="1731" y="4066"/>
                    <a:pt x="2062" y="3705"/>
                    <a:pt x="2062" y="3269"/>
                  </a:cubicBezTo>
                  <a:lnTo>
                    <a:pt x="2062" y="2968"/>
                  </a:lnTo>
                  <a:cubicBezTo>
                    <a:pt x="2062" y="2682"/>
                    <a:pt x="1882" y="2426"/>
                    <a:pt x="1596" y="2336"/>
                  </a:cubicBezTo>
                  <a:lnTo>
                    <a:pt x="633" y="2020"/>
                  </a:lnTo>
                  <a:cubicBezTo>
                    <a:pt x="573" y="2005"/>
                    <a:pt x="512" y="1945"/>
                    <a:pt x="512" y="1870"/>
                  </a:cubicBezTo>
                  <a:lnTo>
                    <a:pt x="512" y="1449"/>
                  </a:lnTo>
                  <a:cubicBezTo>
                    <a:pt x="512" y="1298"/>
                    <a:pt x="633" y="1178"/>
                    <a:pt x="783" y="1178"/>
                  </a:cubicBezTo>
                  <a:lnTo>
                    <a:pt x="1295" y="1178"/>
                  </a:lnTo>
                  <a:cubicBezTo>
                    <a:pt x="1445" y="1178"/>
                    <a:pt x="1566" y="1298"/>
                    <a:pt x="1566" y="1449"/>
                  </a:cubicBezTo>
                  <a:cubicBezTo>
                    <a:pt x="1566" y="1614"/>
                    <a:pt x="1690" y="1697"/>
                    <a:pt x="1814" y="1697"/>
                  </a:cubicBezTo>
                  <a:cubicBezTo>
                    <a:pt x="1938" y="1697"/>
                    <a:pt x="2062" y="1614"/>
                    <a:pt x="2062" y="1449"/>
                  </a:cubicBezTo>
                  <a:cubicBezTo>
                    <a:pt x="2062" y="1027"/>
                    <a:pt x="1716" y="696"/>
                    <a:pt x="1295" y="696"/>
                  </a:cubicBezTo>
                  <a:lnTo>
                    <a:pt x="1295" y="260"/>
                  </a:lnTo>
                  <a:cubicBezTo>
                    <a:pt x="1295" y="87"/>
                    <a:pt x="1171" y="0"/>
                    <a:pt x="10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3206;p70"/>
          <p:cNvGrpSpPr/>
          <p:nvPr/>
        </p:nvGrpSpPr>
        <p:grpSpPr>
          <a:xfrm>
            <a:off x="1372248" y="2154611"/>
            <a:ext cx="441600" cy="429100"/>
            <a:chOff x="231725" y="3046400"/>
            <a:chExt cx="441600" cy="429100"/>
          </a:xfrm>
        </p:grpSpPr>
        <p:sp>
          <p:nvSpPr>
            <p:cNvPr id="99" name="Google Shape;3207;p70"/>
            <p:cNvSpPr/>
            <p:nvPr/>
          </p:nvSpPr>
          <p:spPr>
            <a:xfrm>
              <a:off x="364875" y="3143350"/>
              <a:ext cx="175675" cy="235300"/>
            </a:xfrm>
            <a:custGeom>
              <a:avLst/>
              <a:gdLst/>
              <a:ahLst/>
              <a:cxnLst/>
              <a:rect l="l" t="t" r="r" b="b"/>
              <a:pathLst>
                <a:path w="7027" h="9412" extrusionOk="0">
                  <a:moveTo>
                    <a:pt x="3515" y="1"/>
                  </a:moveTo>
                  <a:cubicBezTo>
                    <a:pt x="3003" y="1"/>
                    <a:pt x="2481" y="165"/>
                    <a:pt x="2032" y="519"/>
                  </a:cubicBezTo>
                  <a:cubicBezTo>
                    <a:pt x="677" y="1573"/>
                    <a:pt x="843" y="3679"/>
                    <a:pt x="2348" y="4522"/>
                  </a:cubicBezTo>
                  <a:cubicBezTo>
                    <a:pt x="948" y="5018"/>
                    <a:pt x="15" y="6342"/>
                    <a:pt x="15" y="7832"/>
                  </a:cubicBezTo>
                  <a:lnTo>
                    <a:pt x="15" y="8148"/>
                  </a:lnTo>
                  <a:cubicBezTo>
                    <a:pt x="0" y="8223"/>
                    <a:pt x="46" y="8298"/>
                    <a:pt x="121" y="8343"/>
                  </a:cubicBezTo>
                  <a:cubicBezTo>
                    <a:pt x="407" y="8554"/>
                    <a:pt x="708" y="8734"/>
                    <a:pt x="1039" y="8870"/>
                  </a:cubicBezTo>
                  <a:cubicBezTo>
                    <a:pt x="1085" y="8896"/>
                    <a:pt x="1130" y="8908"/>
                    <a:pt x="1171" y="8908"/>
                  </a:cubicBezTo>
                  <a:cubicBezTo>
                    <a:pt x="1409" y="8908"/>
                    <a:pt x="1531" y="8521"/>
                    <a:pt x="1249" y="8418"/>
                  </a:cubicBezTo>
                  <a:cubicBezTo>
                    <a:pt x="993" y="8298"/>
                    <a:pt x="738" y="8163"/>
                    <a:pt x="512" y="8012"/>
                  </a:cubicBezTo>
                  <a:lnTo>
                    <a:pt x="512" y="7817"/>
                  </a:lnTo>
                  <a:cubicBezTo>
                    <a:pt x="512" y="6162"/>
                    <a:pt x="1851" y="4807"/>
                    <a:pt x="3521" y="4807"/>
                  </a:cubicBezTo>
                  <a:cubicBezTo>
                    <a:pt x="5176" y="4807"/>
                    <a:pt x="6530" y="6162"/>
                    <a:pt x="6530" y="7817"/>
                  </a:cubicBezTo>
                  <a:lnTo>
                    <a:pt x="6530" y="8012"/>
                  </a:lnTo>
                  <a:cubicBezTo>
                    <a:pt x="5629" y="8610"/>
                    <a:pt x="4578" y="8917"/>
                    <a:pt x="3514" y="8917"/>
                  </a:cubicBezTo>
                  <a:cubicBezTo>
                    <a:pt x="3104" y="8917"/>
                    <a:pt x="2693" y="8872"/>
                    <a:pt x="2287" y="8780"/>
                  </a:cubicBezTo>
                  <a:cubicBezTo>
                    <a:pt x="2268" y="8776"/>
                    <a:pt x="2250" y="8774"/>
                    <a:pt x="2233" y="8774"/>
                  </a:cubicBezTo>
                  <a:cubicBezTo>
                    <a:pt x="1960" y="8774"/>
                    <a:pt x="1885" y="9190"/>
                    <a:pt x="2182" y="9261"/>
                  </a:cubicBezTo>
                  <a:cubicBezTo>
                    <a:pt x="2618" y="9366"/>
                    <a:pt x="3070" y="9411"/>
                    <a:pt x="3521" y="9411"/>
                  </a:cubicBezTo>
                  <a:cubicBezTo>
                    <a:pt x="4740" y="9411"/>
                    <a:pt x="5913" y="9050"/>
                    <a:pt x="6922" y="8358"/>
                  </a:cubicBezTo>
                  <a:cubicBezTo>
                    <a:pt x="6982" y="8298"/>
                    <a:pt x="7027" y="8223"/>
                    <a:pt x="7027" y="8148"/>
                  </a:cubicBezTo>
                  <a:lnTo>
                    <a:pt x="7027" y="7832"/>
                  </a:lnTo>
                  <a:cubicBezTo>
                    <a:pt x="7027" y="6342"/>
                    <a:pt x="6094" y="5018"/>
                    <a:pt x="4680" y="4522"/>
                  </a:cubicBezTo>
                  <a:cubicBezTo>
                    <a:pt x="5266" y="4191"/>
                    <a:pt x="5688" y="3634"/>
                    <a:pt x="5853" y="2987"/>
                  </a:cubicBezTo>
                  <a:cubicBezTo>
                    <a:pt x="5915" y="2784"/>
                    <a:pt x="5759" y="2653"/>
                    <a:pt x="5604" y="2653"/>
                  </a:cubicBezTo>
                  <a:cubicBezTo>
                    <a:pt x="5496" y="2653"/>
                    <a:pt x="5388" y="2718"/>
                    <a:pt x="5357" y="2867"/>
                  </a:cubicBezTo>
                  <a:cubicBezTo>
                    <a:pt x="5150" y="3721"/>
                    <a:pt x="4387" y="4311"/>
                    <a:pt x="3532" y="4311"/>
                  </a:cubicBezTo>
                  <a:cubicBezTo>
                    <a:pt x="3454" y="4311"/>
                    <a:pt x="3375" y="4306"/>
                    <a:pt x="3295" y="4296"/>
                  </a:cubicBezTo>
                  <a:cubicBezTo>
                    <a:pt x="2348" y="4191"/>
                    <a:pt x="1625" y="3393"/>
                    <a:pt x="1610" y="2430"/>
                  </a:cubicBezTo>
                  <a:cubicBezTo>
                    <a:pt x="1595" y="1482"/>
                    <a:pt x="2287" y="655"/>
                    <a:pt x="3235" y="519"/>
                  </a:cubicBezTo>
                  <a:cubicBezTo>
                    <a:pt x="3327" y="506"/>
                    <a:pt x="3417" y="500"/>
                    <a:pt x="3507" y="500"/>
                  </a:cubicBezTo>
                  <a:cubicBezTo>
                    <a:pt x="4351" y="500"/>
                    <a:pt x="5111" y="1059"/>
                    <a:pt x="5342" y="1889"/>
                  </a:cubicBezTo>
                  <a:cubicBezTo>
                    <a:pt x="5379" y="2025"/>
                    <a:pt x="5485" y="2085"/>
                    <a:pt x="5591" y="2085"/>
                  </a:cubicBezTo>
                  <a:cubicBezTo>
                    <a:pt x="5741" y="2085"/>
                    <a:pt x="5891" y="1963"/>
                    <a:pt x="5838" y="1768"/>
                  </a:cubicBezTo>
                  <a:cubicBezTo>
                    <a:pt x="5537" y="663"/>
                    <a:pt x="4544" y="1"/>
                    <a:pt x="35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208;p70"/>
            <p:cNvSpPr/>
            <p:nvPr/>
          </p:nvSpPr>
          <p:spPr>
            <a:xfrm>
              <a:off x="231725" y="3046400"/>
              <a:ext cx="441600" cy="429100"/>
            </a:xfrm>
            <a:custGeom>
              <a:avLst/>
              <a:gdLst/>
              <a:ahLst/>
              <a:cxnLst/>
              <a:rect l="l" t="t" r="r" b="b"/>
              <a:pathLst>
                <a:path w="17664" h="17164" extrusionOk="0">
                  <a:moveTo>
                    <a:pt x="8847" y="485"/>
                  </a:moveTo>
                  <a:cubicBezTo>
                    <a:pt x="8983" y="485"/>
                    <a:pt x="9118" y="576"/>
                    <a:pt x="9103" y="756"/>
                  </a:cubicBezTo>
                  <a:lnTo>
                    <a:pt x="9103" y="2772"/>
                  </a:lnTo>
                  <a:cubicBezTo>
                    <a:pt x="9118" y="2953"/>
                    <a:pt x="8983" y="3043"/>
                    <a:pt x="8847" y="3043"/>
                  </a:cubicBezTo>
                  <a:cubicBezTo>
                    <a:pt x="8712" y="3043"/>
                    <a:pt x="8576" y="2953"/>
                    <a:pt x="8591" y="2772"/>
                  </a:cubicBezTo>
                  <a:lnTo>
                    <a:pt x="8591" y="756"/>
                  </a:lnTo>
                  <a:cubicBezTo>
                    <a:pt x="8576" y="576"/>
                    <a:pt x="8712" y="485"/>
                    <a:pt x="8847" y="485"/>
                  </a:cubicBezTo>
                  <a:close/>
                  <a:moveTo>
                    <a:pt x="3052" y="8338"/>
                  </a:moveTo>
                  <a:cubicBezTo>
                    <a:pt x="3376" y="8338"/>
                    <a:pt x="3376" y="8837"/>
                    <a:pt x="3052" y="8837"/>
                  </a:cubicBezTo>
                  <a:cubicBezTo>
                    <a:pt x="3043" y="8837"/>
                    <a:pt x="3034" y="8837"/>
                    <a:pt x="3024" y="8836"/>
                  </a:cubicBezTo>
                  <a:lnTo>
                    <a:pt x="1008" y="8836"/>
                  </a:lnTo>
                  <a:cubicBezTo>
                    <a:pt x="873" y="8836"/>
                    <a:pt x="753" y="8731"/>
                    <a:pt x="753" y="8580"/>
                  </a:cubicBezTo>
                  <a:cubicBezTo>
                    <a:pt x="753" y="8445"/>
                    <a:pt x="873" y="8339"/>
                    <a:pt x="1008" y="8339"/>
                  </a:cubicBezTo>
                  <a:lnTo>
                    <a:pt x="3024" y="8339"/>
                  </a:lnTo>
                  <a:cubicBezTo>
                    <a:pt x="3034" y="8339"/>
                    <a:pt x="3043" y="8338"/>
                    <a:pt x="3052" y="8338"/>
                  </a:cubicBezTo>
                  <a:close/>
                  <a:moveTo>
                    <a:pt x="16671" y="8339"/>
                  </a:moveTo>
                  <a:cubicBezTo>
                    <a:pt x="16972" y="8369"/>
                    <a:pt x="16972" y="8821"/>
                    <a:pt x="16671" y="8851"/>
                  </a:cubicBezTo>
                  <a:lnTo>
                    <a:pt x="14655" y="8851"/>
                  </a:lnTo>
                  <a:cubicBezTo>
                    <a:pt x="14339" y="8821"/>
                    <a:pt x="14339" y="8369"/>
                    <a:pt x="14655" y="8339"/>
                  </a:cubicBezTo>
                  <a:close/>
                  <a:moveTo>
                    <a:pt x="8847" y="14166"/>
                  </a:moveTo>
                  <a:cubicBezTo>
                    <a:pt x="8968" y="14166"/>
                    <a:pt x="9088" y="14245"/>
                    <a:pt x="9103" y="14403"/>
                  </a:cubicBezTo>
                  <a:lnTo>
                    <a:pt x="9103" y="16419"/>
                  </a:lnTo>
                  <a:cubicBezTo>
                    <a:pt x="9088" y="16569"/>
                    <a:pt x="8968" y="16645"/>
                    <a:pt x="8847" y="16645"/>
                  </a:cubicBezTo>
                  <a:cubicBezTo>
                    <a:pt x="8727" y="16645"/>
                    <a:pt x="8606" y="16569"/>
                    <a:pt x="8591" y="16419"/>
                  </a:cubicBezTo>
                  <a:lnTo>
                    <a:pt x="8591" y="14403"/>
                  </a:lnTo>
                  <a:cubicBezTo>
                    <a:pt x="8606" y="14245"/>
                    <a:pt x="8727" y="14166"/>
                    <a:pt x="8847" y="14166"/>
                  </a:cubicBezTo>
                  <a:close/>
                  <a:moveTo>
                    <a:pt x="8832" y="0"/>
                  </a:moveTo>
                  <a:cubicBezTo>
                    <a:pt x="8456" y="0"/>
                    <a:pt x="8080" y="252"/>
                    <a:pt x="8080" y="756"/>
                  </a:cubicBezTo>
                  <a:lnTo>
                    <a:pt x="8080" y="1674"/>
                  </a:lnTo>
                  <a:cubicBezTo>
                    <a:pt x="6064" y="1885"/>
                    <a:pt x="4243" y="2968"/>
                    <a:pt x="3100" y="4653"/>
                  </a:cubicBezTo>
                  <a:cubicBezTo>
                    <a:pt x="3024" y="4774"/>
                    <a:pt x="3055" y="4924"/>
                    <a:pt x="3175" y="4999"/>
                  </a:cubicBezTo>
                  <a:cubicBezTo>
                    <a:pt x="3215" y="5028"/>
                    <a:pt x="3261" y="5041"/>
                    <a:pt x="3308" y="5041"/>
                  </a:cubicBezTo>
                  <a:cubicBezTo>
                    <a:pt x="3385" y="5041"/>
                    <a:pt x="3465" y="5005"/>
                    <a:pt x="3521" y="4939"/>
                  </a:cubicBezTo>
                  <a:cubicBezTo>
                    <a:pt x="4559" y="3389"/>
                    <a:pt x="6229" y="2381"/>
                    <a:pt x="8080" y="2171"/>
                  </a:cubicBezTo>
                  <a:lnTo>
                    <a:pt x="8080" y="2772"/>
                  </a:lnTo>
                  <a:cubicBezTo>
                    <a:pt x="8080" y="3269"/>
                    <a:pt x="8456" y="3517"/>
                    <a:pt x="8832" y="3517"/>
                  </a:cubicBezTo>
                  <a:cubicBezTo>
                    <a:pt x="9208" y="3517"/>
                    <a:pt x="9584" y="3269"/>
                    <a:pt x="9584" y="2772"/>
                  </a:cubicBezTo>
                  <a:lnTo>
                    <a:pt x="9584" y="2171"/>
                  </a:lnTo>
                  <a:cubicBezTo>
                    <a:pt x="12548" y="2532"/>
                    <a:pt x="14881" y="4864"/>
                    <a:pt x="15242" y="7828"/>
                  </a:cubicBezTo>
                  <a:lnTo>
                    <a:pt x="14655" y="7828"/>
                  </a:lnTo>
                  <a:cubicBezTo>
                    <a:pt x="13647" y="7828"/>
                    <a:pt x="13647" y="9332"/>
                    <a:pt x="14655" y="9332"/>
                  </a:cubicBezTo>
                  <a:lnTo>
                    <a:pt x="15242" y="9332"/>
                  </a:lnTo>
                  <a:cubicBezTo>
                    <a:pt x="14881" y="12296"/>
                    <a:pt x="12548" y="14629"/>
                    <a:pt x="9584" y="14990"/>
                  </a:cubicBezTo>
                  <a:lnTo>
                    <a:pt x="9584" y="14403"/>
                  </a:lnTo>
                  <a:cubicBezTo>
                    <a:pt x="9584" y="13899"/>
                    <a:pt x="9208" y="13647"/>
                    <a:pt x="8832" y="13647"/>
                  </a:cubicBezTo>
                  <a:cubicBezTo>
                    <a:pt x="8456" y="13647"/>
                    <a:pt x="8080" y="13899"/>
                    <a:pt x="8080" y="14403"/>
                  </a:cubicBezTo>
                  <a:lnTo>
                    <a:pt x="8080" y="14990"/>
                  </a:lnTo>
                  <a:cubicBezTo>
                    <a:pt x="5131" y="14629"/>
                    <a:pt x="2799" y="12296"/>
                    <a:pt x="2438" y="9332"/>
                  </a:cubicBezTo>
                  <a:lnTo>
                    <a:pt x="3024" y="9332"/>
                  </a:lnTo>
                  <a:cubicBezTo>
                    <a:pt x="4017" y="9332"/>
                    <a:pt x="4017" y="7828"/>
                    <a:pt x="3024" y="7828"/>
                  </a:cubicBezTo>
                  <a:lnTo>
                    <a:pt x="2423" y="7828"/>
                  </a:lnTo>
                  <a:cubicBezTo>
                    <a:pt x="2498" y="7196"/>
                    <a:pt x="2663" y="6579"/>
                    <a:pt x="2934" y="5992"/>
                  </a:cubicBezTo>
                  <a:cubicBezTo>
                    <a:pt x="2993" y="5805"/>
                    <a:pt x="2840" y="5657"/>
                    <a:pt x="2684" y="5657"/>
                  </a:cubicBezTo>
                  <a:cubicBezTo>
                    <a:pt x="2602" y="5657"/>
                    <a:pt x="2520" y="5698"/>
                    <a:pt x="2468" y="5797"/>
                  </a:cubicBezTo>
                  <a:cubicBezTo>
                    <a:pt x="2182" y="6444"/>
                    <a:pt x="2001" y="7136"/>
                    <a:pt x="1926" y="7828"/>
                  </a:cubicBezTo>
                  <a:lnTo>
                    <a:pt x="1008" y="7828"/>
                  </a:lnTo>
                  <a:cubicBezTo>
                    <a:pt x="0" y="7828"/>
                    <a:pt x="0" y="9332"/>
                    <a:pt x="1008" y="9332"/>
                  </a:cubicBezTo>
                  <a:lnTo>
                    <a:pt x="1926" y="9332"/>
                  </a:lnTo>
                  <a:cubicBezTo>
                    <a:pt x="2272" y="12582"/>
                    <a:pt x="4845" y="15140"/>
                    <a:pt x="8080" y="15501"/>
                  </a:cubicBezTo>
                  <a:lnTo>
                    <a:pt x="8080" y="16419"/>
                  </a:lnTo>
                  <a:cubicBezTo>
                    <a:pt x="8080" y="16916"/>
                    <a:pt x="8456" y="17164"/>
                    <a:pt x="8832" y="17164"/>
                  </a:cubicBezTo>
                  <a:cubicBezTo>
                    <a:pt x="9208" y="17164"/>
                    <a:pt x="9584" y="16916"/>
                    <a:pt x="9584" y="16419"/>
                  </a:cubicBezTo>
                  <a:lnTo>
                    <a:pt x="9584" y="15501"/>
                  </a:lnTo>
                  <a:cubicBezTo>
                    <a:pt x="12834" y="15140"/>
                    <a:pt x="15392" y="12582"/>
                    <a:pt x="15753" y="9332"/>
                  </a:cubicBezTo>
                  <a:lnTo>
                    <a:pt x="16656" y="9332"/>
                  </a:lnTo>
                  <a:cubicBezTo>
                    <a:pt x="17664" y="9332"/>
                    <a:pt x="17664" y="7828"/>
                    <a:pt x="16656" y="7828"/>
                  </a:cubicBezTo>
                  <a:lnTo>
                    <a:pt x="15753" y="7828"/>
                  </a:lnTo>
                  <a:cubicBezTo>
                    <a:pt x="15392" y="4593"/>
                    <a:pt x="12834" y="2020"/>
                    <a:pt x="9584" y="1674"/>
                  </a:cubicBezTo>
                  <a:lnTo>
                    <a:pt x="9584" y="756"/>
                  </a:lnTo>
                  <a:cubicBezTo>
                    <a:pt x="9584" y="252"/>
                    <a:pt x="9208" y="0"/>
                    <a:pt x="88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4400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48"/>
          <p:cNvSpPr txBox="1">
            <a:spLocks noGrp="1"/>
          </p:cNvSpPr>
          <p:nvPr>
            <p:ph type="ctrTitle" idx="9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</a:t>
            </a:r>
            <a:r>
              <a:rPr lang="en" dirty="0" smtClean="0"/>
              <a:t> </a:t>
            </a:r>
            <a:r>
              <a:rPr lang="en" dirty="0"/>
              <a:t>Journey</a:t>
            </a:r>
            <a:endParaRPr dirty="0"/>
          </a:p>
        </p:txBody>
      </p:sp>
      <p:pic>
        <p:nvPicPr>
          <p:cNvPr id="2289" name="Google Shape;2289;p48"/>
          <p:cNvPicPr preferRelativeResize="0"/>
          <p:nvPr/>
        </p:nvPicPr>
        <p:blipFill>
          <a:blip r:embed="rId3">
            <a:alphaModFix amt="77000"/>
          </a:blip>
          <a:stretch>
            <a:fillRect/>
          </a:stretch>
        </p:blipFill>
        <p:spPr>
          <a:xfrm flipH="1">
            <a:off x="729523" y="2025449"/>
            <a:ext cx="2467483" cy="11450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4" name="Google Shape;2294;p48"/>
          <p:cNvGrpSpPr/>
          <p:nvPr/>
        </p:nvGrpSpPr>
        <p:grpSpPr>
          <a:xfrm>
            <a:off x="6827672" y="1588745"/>
            <a:ext cx="382274" cy="475639"/>
            <a:chOff x="7388375" y="5494425"/>
            <a:chExt cx="344950" cy="429200"/>
          </a:xfrm>
          <a:solidFill>
            <a:schemeClr val="bg1">
              <a:lumMod val="50000"/>
            </a:schemeClr>
          </a:solidFill>
        </p:grpSpPr>
        <p:sp>
          <p:nvSpPr>
            <p:cNvPr id="2295" name="Google Shape;2295;p48"/>
            <p:cNvSpPr/>
            <p:nvPr/>
          </p:nvSpPr>
          <p:spPr>
            <a:xfrm>
              <a:off x="7388375" y="5494425"/>
              <a:ext cx="344950" cy="429200"/>
            </a:xfrm>
            <a:custGeom>
              <a:avLst/>
              <a:gdLst/>
              <a:ahLst/>
              <a:cxnLst/>
              <a:rect l="l" t="t" r="r" b="b"/>
              <a:pathLst>
                <a:path w="13798" h="17168" extrusionOk="0">
                  <a:moveTo>
                    <a:pt x="241" y="0"/>
                  </a:moveTo>
                  <a:cubicBezTo>
                    <a:pt x="106" y="0"/>
                    <a:pt x="0" y="120"/>
                    <a:pt x="0" y="256"/>
                  </a:cubicBezTo>
                  <a:lnTo>
                    <a:pt x="0" y="14504"/>
                  </a:lnTo>
                  <a:cubicBezTo>
                    <a:pt x="0" y="14640"/>
                    <a:pt x="106" y="14745"/>
                    <a:pt x="241" y="14760"/>
                  </a:cubicBezTo>
                  <a:lnTo>
                    <a:pt x="1309" y="14760"/>
                  </a:lnTo>
                  <a:lnTo>
                    <a:pt x="1309" y="15708"/>
                  </a:lnTo>
                  <a:cubicBezTo>
                    <a:pt x="1309" y="15843"/>
                    <a:pt x="1430" y="15964"/>
                    <a:pt x="1565" y="15964"/>
                  </a:cubicBezTo>
                  <a:lnTo>
                    <a:pt x="2633" y="15964"/>
                  </a:lnTo>
                  <a:lnTo>
                    <a:pt x="2633" y="16912"/>
                  </a:lnTo>
                  <a:cubicBezTo>
                    <a:pt x="2618" y="17047"/>
                    <a:pt x="2739" y="17167"/>
                    <a:pt x="2874" y="17167"/>
                  </a:cubicBezTo>
                  <a:lnTo>
                    <a:pt x="13542" y="17167"/>
                  </a:lnTo>
                  <a:cubicBezTo>
                    <a:pt x="13677" y="17167"/>
                    <a:pt x="13797" y="17047"/>
                    <a:pt x="13797" y="16912"/>
                  </a:cubicBezTo>
                  <a:lnTo>
                    <a:pt x="13797" y="5732"/>
                  </a:lnTo>
                  <a:cubicBezTo>
                    <a:pt x="13797" y="5559"/>
                    <a:pt x="13670" y="5473"/>
                    <a:pt x="13542" y="5473"/>
                  </a:cubicBezTo>
                  <a:cubicBezTo>
                    <a:pt x="13414" y="5473"/>
                    <a:pt x="13286" y="5559"/>
                    <a:pt x="13286" y="5732"/>
                  </a:cubicBezTo>
                  <a:lnTo>
                    <a:pt x="13286" y="16656"/>
                  </a:lnTo>
                  <a:lnTo>
                    <a:pt x="3130" y="16656"/>
                  </a:lnTo>
                  <a:lnTo>
                    <a:pt x="3130" y="2919"/>
                  </a:lnTo>
                  <a:lnTo>
                    <a:pt x="13286" y="2919"/>
                  </a:lnTo>
                  <a:lnTo>
                    <a:pt x="13286" y="4634"/>
                  </a:lnTo>
                  <a:cubicBezTo>
                    <a:pt x="13286" y="4770"/>
                    <a:pt x="13406" y="4875"/>
                    <a:pt x="13542" y="4875"/>
                  </a:cubicBezTo>
                  <a:lnTo>
                    <a:pt x="13542" y="4890"/>
                  </a:lnTo>
                  <a:cubicBezTo>
                    <a:pt x="13692" y="4890"/>
                    <a:pt x="13797" y="4785"/>
                    <a:pt x="13797" y="4634"/>
                  </a:cubicBezTo>
                  <a:lnTo>
                    <a:pt x="13797" y="2663"/>
                  </a:lnTo>
                  <a:cubicBezTo>
                    <a:pt x="13797" y="2513"/>
                    <a:pt x="13692" y="2407"/>
                    <a:pt x="13542" y="2407"/>
                  </a:cubicBezTo>
                  <a:lnTo>
                    <a:pt x="12488" y="2407"/>
                  </a:lnTo>
                  <a:lnTo>
                    <a:pt x="12488" y="1459"/>
                  </a:lnTo>
                  <a:cubicBezTo>
                    <a:pt x="12488" y="1309"/>
                    <a:pt x="12368" y="1204"/>
                    <a:pt x="12233" y="1204"/>
                  </a:cubicBezTo>
                  <a:lnTo>
                    <a:pt x="11164" y="1204"/>
                  </a:lnTo>
                  <a:lnTo>
                    <a:pt x="11164" y="256"/>
                  </a:lnTo>
                  <a:cubicBezTo>
                    <a:pt x="11164" y="105"/>
                    <a:pt x="11059" y="0"/>
                    <a:pt x="10924" y="0"/>
                  </a:cubicBezTo>
                  <a:lnTo>
                    <a:pt x="6545" y="0"/>
                  </a:lnTo>
                  <a:cubicBezTo>
                    <a:pt x="6229" y="30"/>
                    <a:pt x="6229" y="481"/>
                    <a:pt x="6545" y="497"/>
                  </a:cubicBezTo>
                  <a:lnTo>
                    <a:pt x="10668" y="497"/>
                  </a:lnTo>
                  <a:lnTo>
                    <a:pt x="10668" y="1204"/>
                  </a:lnTo>
                  <a:lnTo>
                    <a:pt x="1565" y="1204"/>
                  </a:lnTo>
                  <a:cubicBezTo>
                    <a:pt x="1430" y="1204"/>
                    <a:pt x="1309" y="1324"/>
                    <a:pt x="1324" y="1459"/>
                  </a:cubicBezTo>
                  <a:lnTo>
                    <a:pt x="1324" y="8200"/>
                  </a:lnTo>
                  <a:cubicBezTo>
                    <a:pt x="1302" y="8381"/>
                    <a:pt x="1434" y="8471"/>
                    <a:pt x="1567" y="8471"/>
                  </a:cubicBezTo>
                  <a:cubicBezTo>
                    <a:pt x="1701" y="8471"/>
                    <a:pt x="1836" y="8381"/>
                    <a:pt x="1821" y="8200"/>
                  </a:cubicBezTo>
                  <a:lnTo>
                    <a:pt x="1821" y="1715"/>
                  </a:lnTo>
                  <a:lnTo>
                    <a:pt x="11977" y="1715"/>
                  </a:lnTo>
                  <a:lnTo>
                    <a:pt x="11977" y="2407"/>
                  </a:lnTo>
                  <a:lnTo>
                    <a:pt x="2874" y="2407"/>
                  </a:lnTo>
                  <a:cubicBezTo>
                    <a:pt x="2739" y="2407"/>
                    <a:pt x="2618" y="2528"/>
                    <a:pt x="2633" y="2663"/>
                  </a:cubicBezTo>
                  <a:lnTo>
                    <a:pt x="2633" y="15452"/>
                  </a:lnTo>
                  <a:lnTo>
                    <a:pt x="1821" y="15452"/>
                  </a:lnTo>
                  <a:lnTo>
                    <a:pt x="1821" y="9298"/>
                  </a:lnTo>
                  <a:cubicBezTo>
                    <a:pt x="1836" y="9110"/>
                    <a:pt x="1701" y="9016"/>
                    <a:pt x="1565" y="9016"/>
                  </a:cubicBezTo>
                  <a:cubicBezTo>
                    <a:pt x="1430" y="9016"/>
                    <a:pt x="1294" y="9110"/>
                    <a:pt x="1309" y="9298"/>
                  </a:cubicBezTo>
                  <a:lnTo>
                    <a:pt x="1309" y="14248"/>
                  </a:lnTo>
                  <a:lnTo>
                    <a:pt x="497" y="14248"/>
                  </a:lnTo>
                  <a:lnTo>
                    <a:pt x="497" y="497"/>
                  </a:lnTo>
                  <a:lnTo>
                    <a:pt x="5447" y="497"/>
                  </a:lnTo>
                  <a:cubicBezTo>
                    <a:pt x="5748" y="481"/>
                    <a:pt x="5748" y="30"/>
                    <a:pt x="54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48"/>
            <p:cNvSpPr/>
            <p:nvPr/>
          </p:nvSpPr>
          <p:spPr>
            <a:xfrm>
              <a:off x="7492575" y="5588825"/>
              <a:ext cx="208025" cy="75250"/>
            </a:xfrm>
            <a:custGeom>
              <a:avLst/>
              <a:gdLst/>
              <a:ahLst/>
              <a:cxnLst/>
              <a:rect l="l" t="t" r="r" b="b"/>
              <a:pathLst>
                <a:path w="8321" h="3010" extrusionOk="0">
                  <a:moveTo>
                    <a:pt x="7809" y="497"/>
                  </a:moveTo>
                  <a:lnTo>
                    <a:pt x="7809" y="2513"/>
                  </a:lnTo>
                  <a:lnTo>
                    <a:pt x="497" y="2513"/>
                  </a:lnTo>
                  <a:lnTo>
                    <a:pt x="497" y="497"/>
                  </a:lnTo>
                  <a:close/>
                  <a:moveTo>
                    <a:pt x="256" y="1"/>
                  </a:moveTo>
                  <a:cubicBezTo>
                    <a:pt x="105" y="1"/>
                    <a:pt x="0" y="106"/>
                    <a:pt x="0" y="256"/>
                  </a:cubicBezTo>
                  <a:lnTo>
                    <a:pt x="0" y="2769"/>
                  </a:lnTo>
                  <a:cubicBezTo>
                    <a:pt x="0" y="2904"/>
                    <a:pt x="105" y="3010"/>
                    <a:pt x="256" y="3010"/>
                  </a:cubicBezTo>
                  <a:lnTo>
                    <a:pt x="8080" y="3010"/>
                  </a:lnTo>
                  <a:cubicBezTo>
                    <a:pt x="8215" y="3010"/>
                    <a:pt x="8320" y="2904"/>
                    <a:pt x="8320" y="2769"/>
                  </a:cubicBezTo>
                  <a:lnTo>
                    <a:pt x="8320" y="256"/>
                  </a:lnTo>
                  <a:cubicBezTo>
                    <a:pt x="8320" y="106"/>
                    <a:pt x="8200" y="1"/>
                    <a:pt x="8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48"/>
            <p:cNvSpPr/>
            <p:nvPr/>
          </p:nvSpPr>
          <p:spPr>
            <a:xfrm>
              <a:off x="7492575" y="5682475"/>
              <a:ext cx="97050" cy="92950"/>
            </a:xfrm>
            <a:custGeom>
              <a:avLst/>
              <a:gdLst/>
              <a:ahLst/>
              <a:cxnLst/>
              <a:rect l="l" t="t" r="r" b="b"/>
              <a:pathLst>
                <a:path w="3882" h="3718" extrusionOk="0">
                  <a:moveTo>
                    <a:pt x="3385" y="497"/>
                  </a:moveTo>
                  <a:lnTo>
                    <a:pt x="3385" y="3206"/>
                  </a:lnTo>
                  <a:lnTo>
                    <a:pt x="497" y="3206"/>
                  </a:lnTo>
                  <a:lnTo>
                    <a:pt x="497" y="497"/>
                  </a:lnTo>
                  <a:close/>
                  <a:moveTo>
                    <a:pt x="256" y="1"/>
                  </a:moveTo>
                  <a:cubicBezTo>
                    <a:pt x="105" y="1"/>
                    <a:pt x="0" y="106"/>
                    <a:pt x="0" y="257"/>
                  </a:cubicBezTo>
                  <a:lnTo>
                    <a:pt x="0" y="3461"/>
                  </a:lnTo>
                  <a:cubicBezTo>
                    <a:pt x="0" y="3597"/>
                    <a:pt x="105" y="3717"/>
                    <a:pt x="256" y="3717"/>
                  </a:cubicBezTo>
                  <a:lnTo>
                    <a:pt x="3641" y="3717"/>
                  </a:lnTo>
                  <a:cubicBezTo>
                    <a:pt x="3777" y="3717"/>
                    <a:pt x="3882" y="3597"/>
                    <a:pt x="3882" y="3461"/>
                  </a:cubicBezTo>
                  <a:lnTo>
                    <a:pt x="3882" y="242"/>
                  </a:lnTo>
                  <a:cubicBezTo>
                    <a:pt x="3882" y="106"/>
                    <a:pt x="3777" y="1"/>
                    <a:pt x="36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48"/>
            <p:cNvSpPr/>
            <p:nvPr/>
          </p:nvSpPr>
          <p:spPr>
            <a:xfrm>
              <a:off x="7607525" y="5682450"/>
              <a:ext cx="95475" cy="12500"/>
            </a:xfrm>
            <a:custGeom>
              <a:avLst/>
              <a:gdLst/>
              <a:ahLst/>
              <a:cxnLst/>
              <a:rect l="l" t="t" r="r" b="b"/>
              <a:pathLst>
                <a:path w="3819" h="500" extrusionOk="0">
                  <a:moveTo>
                    <a:pt x="324" y="1"/>
                  </a:moveTo>
                  <a:cubicBezTo>
                    <a:pt x="0" y="1"/>
                    <a:pt x="0" y="500"/>
                    <a:pt x="324" y="500"/>
                  </a:cubicBezTo>
                  <a:cubicBezTo>
                    <a:pt x="333" y="500"/>
                    <a:pt x="343" y="499"/>
                    <a:pt x="352" y="498"/>
                  </a:cubicBezTo>
                  <a:lnTo>
                    <a:pt x="3467" y="498"/>
                  </a:lnTo>
                  <a:cubicBezTo>
                    <a:pt x="3476" y="499"/>
                    <a:pt x="3485" y="500"/>
                    <a:pt x="3494" y="500"/>
                  </a:cubicBezTo>
                  <a:cubicBezTo>
                    <a:pt x="3819" y="500"/>
                    <a:pt x="3819" y="1"/>
                    <a:pt x="3494" y="1"/>
                  </a:cubicBezTo>
                  <a:cubicBezTo>
                    <a:pt x="3485" y="1"/>
                    <a:pt x="3476" y="1"/>
                    <a:pt x="3467" y="2"/>
                  </a:cubicBezTo>
                  <a:lnTo>
                    <a:pt x="352" y="2"/>
                  </a:lnTo>
                  <a:cubicBezTo>
                    <a:pt x="343" y="1"/>
                    <a:pt x="333" y="1"/>
                    <a:pt x="3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48"/>
            <p:cNvSpPr/>
            <p:nvPr/>
          </p:nvSpPr>
          <p:spPr>
            <a:xfrm>
              <a:off x="7608050" y="5709200"/>
              <a:ext cx="94425" cy="12425"/>
            </a:xfrm>
            <a:custGeom>
              <a:avLst/>
              <a:gdLst/>
              <a:ahLst/>
              <a:cxnLst/>
              <a:rect l="l" t="t" r="r" b="b"/>
              <a:pathLst>
                <a:path w="3777" h="497" extrusionOk="0">
                  <a:moveTo>
                    <a:pt x="331" y="0"/>
                  </a:moveTo>
                  <a:cubicBezTo>
                    <a:pt x="0" y="0"/>
                    <a:pt x="0" y="497"/>
                    <a:pt x="331" y="497"/>
                  </a:cubicBezTo>
                  <a:lnTo>
                    <a:pt x="3446" y="497"/>
                  </a:lnTo>
                  <a:cubicBezTo>
                    <a:pt x="3777" y="497"/>
                    <a:pt x="3777" y="0"/>
                    <a:pt x="34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7607525" y="5735875"/>
              <a:ext cx="95475" cy="12500"/>
            </a:xfrm>
            <a:custGeom>
              <a:avLst/>
              <a:gdLst/>
              <a:ahLst/>
              <a:cxnLst/>
              <a:rect l="l" t="t" r="r" b="b"/>
              <a:pathLst>
                <a:path w="3819" h="500" extrusionOk="0">
                  <a:moveTo>
                    <a:pt x="324" y="0"/>
                  </a:moveTo>
                  <a:cubicBezTo>
                    <a:pt x="0" y="0"/>
                    <a:pt x="0" y="499"/>
                    <a:pt x="324" y="499"/>
                  </a:cubicBezTo>
                  <a:cubicBezTo>
                    <a:pt x="333" y="499"/>
                    <a:pt x="343" y="499"/>
                    <a:pt x="352" y="498"/>
                  </a:cubicBezTo>
                  <a:lnTo>
                    <a:pt x="3467" y="498"/>
                  </a:lnTo>
                  <a:cubicBezTo>
                    <a:pt x="3476" y="499"/>
                    <a:pt x="3485" y="499"/>
                    <a:pt x="3494" y="499"/>
                  </a:cubicBezTo>
                  <a:cubicBezTo>
                    <a:pt x="3819" y="499"/>
                    <a:pt x="3819" y="0"/>
                    <a:pt x="3494" y="0"/>
                  </a:cubicBezTo>
                  <a:cubicBezTo>
                    <a:pt x="3485" y="0"/>
                    <a:pt x="3476" y="1"/>
                    <a:pt x="3467" y="1"/>
                  </a:cubicBezTo>
                  <a:lnTo>
                    <a:pt x="352" y="1"/>
                  </a:lnTo>
                  <a:cubicBezTo>
                    <a:pt x="343" y="1"/>
                    <a:pt x="333" y="0"/>
                    <a:pt x="3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7607525" y="5762575"/>
              <a:ext cx="95475" cy="12875"/>
            </a:xfrm>
            <a:custGeom>
              <a:avLst/>
              <a:gdLst/>
              <a:ahLst/>
              <a:cxnLst/>
              <a:rect l="l" t="t" r="r" b="b"/>
              <a:pathLst>
                <a:path w="3819" h="515" extrusionOk="0">
                  <a:moveTo>
                    <a:pt x="325" y="1"/>
                  </a:moveTo>
                  <a:cubicBezTo>
                    <a:pt x="0" y="1"/>
                    <a:pt x="0" y="514"/>
                    <a:pt x="325" y="514"/>
                  </a:cubicBezTo>
                  <a:cubicBezTo>
                    <a:pt x="334" y="514"/>
                    <a:pt x="343" y="514"/>
                    <a:pt x="352" y="513"/>
                  </a:cubicBezTo>
                  <a:lnTo>
                    <a:pt x="3467" y="513"/>
                  </a:lnTo>
                  <a:cubicBezTo>
                    <a:pt x="3476" y="514"/>
                    <a:pt x="3485" y="514"/>
                    <a:pt x="3494" y="514"/>
                  </a:cubicBezTo>
                  <a:cubicBezTo>
                    <a:pt x="3819" y="514"/>
                    <a:pt x="3819" y="1"/>
                    <a:pt x="3494" y="1"/>
                  </a:cubicBezTo>
                  <a:cubicBezTo>
                    <a:pt x="3485" y="1"/>
                    <a:pt x="3476" y="1"/>
                    <a:pt x="3467" y="2"/>
                  </a:cubicBezTo>
                  <a:lnTo>
                    <a:pt x="352" y="2"/>
                  </a:lnTo>
                  <a:cubicBezTo>
                    <a:pt x="343" y="1"/>
                    <a:pt x="334" y="1"/>
                    <a:pt x="3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48"/>
            <p:cNvSpPr/>
            <p:nvPr/>
          </p:nvSpPr>
          <p:spPr>
            <a:xfrm>
              <a:off x="7608050" y="5789675"/>
              <a:ext cx="94425" cy="12450"/>
            </a:xfrm>
            <a:custGeom>
              <a:avLst/>
              <a:gdLst/>
              <a:ahLst/>
              <a:cxnLst/>
              <a:rect l="l" t="t" r="r" b="b"/>
              <a:pathLst>
                <a:path w="3777" h="498" extrusionOk="0">
                  <a:moveTo>
                    <a:pt x="331" y="1"/>
                  </a:moveTo>
                  <a:cubicBezTo>
                    <a:pt x="0" y="1"/>
                    <a:pt x="0" y="497"/>
                    <a:pt x="331" y="497"/>
                  </a:cubicBezTo>
                  <a:lnTo>
                    <a:pt x="3446" y="497"/>
                  </a:lnTo>
                  <a:cubicBezTo>
                    <a:pt x="3777" y="497"/>
                    <a:pt x="3777" y="1"/>
                    <a:pt x="34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48"/>
            <p:cNvSpPr/>
            <p:nvPr/>
          </p:nvSpPr>
          <p:spPr>
            <a:xfrm>
              <a:off x="7608050" y="5816400"/>
              <a:ext cx="94425" cy="12425"/>
            </a:xfrm>
            <a:custGeom>
              <a:avLst/>
              <a:gdLst/>
              <a:ahLst/>
              <a:cxnLst/>
              <a:rect l="l" t="t" r="r" b="b"/>
              <a:pathLst>
                <a:path w="3777" h="497" extrusionOk="0">
                  <a:moveTo>
                    <a:pt x="331" y="0"/>
                  </a:moveTo>
                  <a:cubicBezTo>
                    <a:pt x="0" y="0"/>
                    <a:pt x="0" y="497"/>
                    <a:pt x="331" y="497"/>
                  </a:cubicBezTo>
                  <a:lnTo>
                    <a:pt x="3446" y="497"/>
                  </a:lnTo>
                  <a:cubicBezTo>
                    <a:pt x="3777" y="497"/>
                    <a:pt x="3777" y="0"/>
                    <a:pt x="34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48"/>
            <p:cNvSpPr/>
            <p:nvPr/>
          </p:nvSpPr>
          <p:spPr>
            <a:xfrm>
              <a:off x="7607525" y="5843075"/>
              <a:ext cx="95475" cy="12875"/>
            </a:xfrm>
            <a:custGeom>
              <a:avLst/>
              <a:gdLst/>
              <a:ahLst/>
              <a:cxnLst/>
              <a:rect l="l" t="t" r="r" b="b"/>
              <a:pathLst>
                <a:path w="3819" h="515" extrusionOk="0">
                  <a:moveTo>
                    <a:pt x="325" y="0"/>
                  </a:moveTo>
                  <a:cubicBezTo>
                    <a:pt x="0" y="0"/>
                    <a:pt x="0" y="514"/>
                    <a:pt x="325" y="514"/>
                  </a:cubicBezTo>
                  <a:cubicBezTo>
                    <a:pt x="334" y="514"/>
                    <a:pt x="343" y="514"/>
                    <a:pt x="352" y="513"/>
                  </a:cubicBezTo>
                  <a:lnTo>
                    <a:pt x="3467" y="513"/>
                  </a:lnTo>
                  <a:cubicBezTo>
                    <a:pt x="3476" y="514"/>
                    <a:pt x="3485" y="514"/>
                    <a:pt x="3494" y="514"/>
                  </a:cubicBezTo>
                  <a:cubicBezTo>
                    <a:pt x="3819" y="514"/>
                    <a:pt x="3819" y="0"/>
                    <a:pt x="3494" y="0"/>
                  </a:cubicBezTo>
                  <a:cubicBezTo>
                    <a:pt x="3485" y="0"/>
                    <a:pt x="3476" y="1"/>
                    <a:pt x="3467" y="1"/>
                  </a:cubicBezTo>
                  <a:lnTo>
                    <a:pt x="352" y="1"/>
                  </a:lnTo>
                  <a:cubicBezTo>
                    <a:pt x="343" y="1"/>
                    <a:pt x="334" y="0"/>
                    <a:pt x="3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48"/>
            <p:cNvSpPr/>
            <p:nvPr/>
          </p:nvSpPr>
          <p:spPr>
            <a:xfrm>
              <a:off x="7607525" y="5869775"/>
              <a:ext cx="95475" cy="12875"/>
            </a:xfrm>
            <a:custGeom>
              <a:avLst/>
              <a:gdLst/>
              <a:ahLst/>
              <a:cxnLst/>
              <a:rect l="l" t="t" r="r" b="b"/>
              <a:pathLst>
                <a:path w="3819" h="515" extrusionOk="0">
                  <a:moveTo>
                    <a:pt x="325" y="1"/>
                  </a:moveTo>
                  <a:cubicBezTo>
                    <a:pt x="0" y="1"/>
                    <a:pt x="0" y="514"/>
                    <a:pt x="325" y="514"/>
                  </a:cubicBezTo>
                  <a:cubicBezTo>
                    <a:pt x="334" y="514"/>
                    <a:pt x="343" y="514"/>
                    <a:pt x="352" y="513"/>
                  </a:cubicBezTo>
                  <a:lnTo>
                    <a:pt x="3467" y="513"/>
                  </a:lnTo>
                  <a:cubicBezTo>
                    <a:pt x="3476" y="514"/>
                    <a:pt x="3485" y="514"/>
                    <a:pt x="3494" y="514"/>
                  </a:cubicBezTo>
                  <a:cubicBezTo>
                    <a:pt x="3819" y="514"/>
                    <a:pt x="3819" y="1"/>
                    <a:pt x="3494" y="1"/>
                  </a:cubicBezTo>
                  <a:cubicBezTo>
                    <a:pt x="3485" y="1"/>
                    <a:pt x="3476" y="1"/>
                    <a:pt x="3467" y="2"/>
                  </a:cubicBezTo>
                  <a:lnTo>
                    <a:pt x="352" y="2"/>
                  </a:lnTo>
                  <a:cubicBezTo>
                    <a:pt x="343" y="1"/>
                    <a:pt x="334" y="1"/>
                    <a:pt x="3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48"/>
            <p:cNvSpPr/>
            <p:nvPr/>
          </p:nvSpPr>
          <p:spPr>
            <a:xfrm>
              <a:off x="7490300" y="5789675"/>
              <a:ext cx="101600" cy="12450"/>
            </a:xfrm>
            <a:custGeom>
              <a:avLst/>
              <a:gdLst/>
              <a:ahLst/>
              <a:cxnLst/>
              <a:rect l="l" t="t" r="r" b="b"/>
              <a:pathLst>
                <a:path w="4064" h="498" extrusionOk="0">
                  <a:moveTo>
                    <a:pt x="3746" y="1"/>
                  </a:moveTo>
                  <a:cubicBezTo>
                    <a:pt x="3742" y="1"/>
                    <a:pt x="3737" y="1"/>
                    <a:pt x="3732" y="1"/>
                  </a:cubicBezTo>
                  <a:lnTo>
                    <a:pt x="347" y="1"/>
                  </a:lnTo>
                  <a:cubicBezTo>
                    <a:pt x="1" y="1"/>
                    <a:pt x="1" y="497"/>
                    <a:pt x="347" y="497"/>
                  </a:cubicBezTo>
                  <a:lnTo>
                    <a:pt x="3732" y="497"/>
                  </a:lnTo>
                  <a:cubicBezTo>
                    <a:pt x="4058" y="497"/>
                    <a:pt x="4063" y="1"/>
                    <a:pt x="37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48"/>
            <p:cNvSpPr/>
            <p:nvPr/>
          </p:nvSpPr>
          <p:spPr>
            <a:xfrm>
              <a:off x="7490300" y="5816400"/>
              <a:ext cx="101600" cy="12425"/>
            </a:xfrm>
            <a:custGeom>
              <a:avLst/>
              <a:gdLst/>
              <a:ahLst/>
              <a:cxnLst/>
              <a:rect l="l" t="t" r="r" b="b"/>
              <a:pathLst>
                <a:path w="4064" h="497" extrusionOk="0">
                  <a:moveTo>
                    <a:pt x="347" y="0"/>
                  </a:moveTo>
                  <a:cubicBezTo>
                    <a:pt x="1" y="0"/>
                    <a:pt x="1" y="497"/>
                    <a:pt x="347" y="497"/>
                  </a:cubicBezTo>
                  <a:lnTo>
                    <a:pt x="3732" y="497"/>
                  </a:lnTo>
                  <a:cubicBezTo>
                    <a:pt x="4063" y="497"/>
                    <a:pt x="4063" y="0"/>
                    <a:pt x="37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48"/>
            <p:cNvSpPr/>
            <p:nvPr/>
          </p:nvSpPr>
          <p:spPr>
            <a:xfrm>
              <a:off x="7489800" y="5843075"/>
              <a:ext cx="101350" cy="12875"/>
            </a:xfrm>
            <a:custGeom>
              <a:avLst/>
              <a:gdLst/>
              <a:ahLst/>
              <a:cxnLst/>
              <a:rect l="l" t="t" r="r" b="b"/>
              <a:pathLst>
                <a:path w="4054" h="515" extrusionOk="0">
                  <a:moveTo>
                    <a:pt x="339" y="0"/>
                  </a:moveTo>
                  <a:cubicBezTo>
                    <a:pt x="0" y="0"/>
                    <a:pt x="0" y="514"/>
                    <a:pt x="339" y="514"/>
                  </a:cubicBezTo>
                  <a:cubicBezTo>
                    <a:pt x="348" y="514"/>
                    <a:pt x="357" y="514"/>
                    <a:pt x="367" y="513"/>
                  </a:cubicBezTo>
                  <a:lnTo>
                    <a:pt x="3752" y="513"/>
                  </a:lnTo>
                  <a:cubicBezTo>
                    <a:pt x="4053" y="483"/>
                    <a:pt x="4053" y="32"/>
                    <a:pt x="3752" y="1"/>
                  </a:cubicBezTo>
                  <a:lnTo>
                    <a:pt x="367" y="1"/>
                  </a:lnTo>
                  <a:cubicBezTo>
                    <a:pt x="357" y="1"/>
                    <a:pt x="348" y="0"/>
                    <a:pt x="3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48"/>
            <p:cNvSpPr/>
            <p:nvPr/>
          </p:nvSpPr>
          <p:spPr>
            <a:xfrm>
              <a:off x="7489800" y="5869775"/>
              <a:ext cx="101350" cy="12875"/>
            </a:xfrm>
            <a:custGeom>
              <a:avLst/>
              <a:gdLst/>
              <a:ahLst/>
              <a:cxnLst/>
              <a:rect l="l" t="t" r="r" b="b"/>
              <a:pathLst>
                <a:path w="4054" h="515" extrusionOk="0">
                  <a:moveTo>
                    <a:pt x="339" y="1"/>
                  </a:moveTo>
                  <a:cubicBezTo>
                    <a:pt x="0" y="1"/>
                    <a:pt x="0" y="514"/>
                    <a:pt x="339" y="514"/>
                  </a:cubicBezTo>
                  <a:cubicBezTo>
                    <a:pt x="348" y="514"/>
                    <a:pt x="357" y="514"/>
                    <a:pt x="367" y="513"/>
                  </a:cubicBezTo>
                  <a:lnTo>
                    <a:pt x="3752" y="513"/>
                  </a:lnTo>
                  <a:cubicBezTo>
                    <a:pt x="4053" y="483"/>
                    <a:pt x="4053" y="32"/>
                    <a:pt x="3752" y="2"/>
                  </a:cubicBezTo>
                  <a:lnTo>
                    <a:pt x="367" y="2"/>
                  </a:lnTo>
                  <a:cubicBezTo>
                    <a:pt x="357" y="1"/>
                    <a:pt x="348" y="1"/>
                    <a:pt x="3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19" name="Google Shape;2319;p48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flipH="1">
            <a:off x="3352545" y="2025449"/>
            <a:ext cx="2467483" cy="1145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0" name="Google Shape;2320;p48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flipH="1">
            <a:off x="5966042" y="2025449"/>
            <a:ext cx="2467483" cy="1145078"/>
          </a:xfrm>
          <a:prstGeom prst="rect">
            <a:avLst/>
          </a:prstGeom>
          <a:noFill/>
          <a:ln>
            <a:noFill/>
          </a:ln>
        </p:spPr>
      </p:pic>
      <p:sp>
        <p:nvSpPr>
          <p:cNvPr id="2321" name="Google Shape;2321;p48"/>
          <p:cNvSpPr txBox="1">
            <a:spLocks noGrp="1"/>
          </p:cNvSpPr>
          <p:nvPr>
            <p:ph type="subTitle" idx="1"/>
          </p:nvPr>
        </p:nvSpPr>
        <p:spPr>
          <a:xfrm>
            <a:off x="544025" y="3120381"/>
            <a:ext cx="22860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Gender Equality</a:t>
            </a:r>
            <a:endParaRPr dirty="0"/>
          </a:p>
        </p:txBody>
      </p:sp>
      <p:sp>
        <p:nvSpPr>
          <p:cNvPr id="2323" name="Google Shape;2323;p48"/>
          <p:cNvSpPr txBox="1">
            <a:spLocks noGrp="1"/>
          </p:cNvSpPr>
          <p:nvPr>
            <p:ph type="subTitle" idx="3"/>
          </p:nvPr>
        </p:nvSpPr>
        <p:spPr>
          <a:xfrm>
            <a:off x="3147280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Years Of Service</a:t>
            </a:r>
            <a:endParaRPr dirty="0"/>
          </a:p>
        </p:txBody>
      </p:sp>
      <p:sp>
        <p:nvSpPr>
          <p:cNvPr id="2325" name="Google Shape;2325;p48"/>
          <p:cNvSpPr txBox="1">
            <a:spLocks noGrp="1"/>
          </p:cNvSpPr>
          <p:nvPr>
            <p:ph type="subTitle" idx="5"/>
          </p:nvPr>
        </p:nvSpPr>
        <p:spPr>
          <a:xfrm>
            <a:off x="5784651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Contracts Will Expire</a:t>
            </a:r>
            <a:endParaRPr dirty="0"/>
          </a:p>
        </p:txBody>
      </p:sp>
      <p:sp>
        <p:nvSpPr>
          <p:cNvPr id="2327" name="Google Shape;2327;p48"/>
          <p:cNvSpPr txBox="1">
            <a:spLocks noGrp="1"/>
          </p:cNvSpPr>
          <p:nvPr>
            <p:ph type="title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328" name="Google Shape;2328;p48"/>
          <p:cNvSpPr txBox="1">
            <a:spLocks noGrp="1"/>
          </p:cNvSpPr>
          <p:nvPr>
            <p:ph type="title" idx="7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329" name="Google Shape;2329;p48"/>
          <p:cNvSpPr txBox="1">
            <a:spLocks noGrp="1"/>
          </p:cNvSpPr>
          <p:nvPr>
            <p:ph type="title" idx="8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47" name="Google Shape;3202;p70"/>
          <p:cNvGrpSpPr/>
          <p:nvPr/>
        </p:nvGrpSpPr>
        <p:grpSpPr>
          <a:xfrm>
            <a:off x="4157086" y="1671167"/>
            <a:ext cx="429200" cy="392350"/>
            <a:chOff x="666925" y="3064925"/>
            <a:chExt cx="429200" cy="392350"/>
          </a:xfrm>
          <a:solidFill>
            <a:schemeClr val="bg1">
              <a:lumMod val="50000"/>
            </a:schemeClr>
          </a:solidFill>
        </p:grpSpPr>
        <p:sp>
          <p:nvSpPr>
            <p:cNvPr id="48" name="Google Shape;3203;p70"/>
            <p:cNvSpPr/>
            <p:nvPr/>
          </p:nvSpPr>
          <p:spPr>
            <a:xfrm>
              <a:off x="666925" y="3126600"/>
              <a:ext cx="429200" cy="330675"/>
            </a:xfrm>
            <a:custGeom>
              <a:avLst/>
              <a:gdLst/>
              <a:ahLst/>
              <a:cxnLst/>
              <a:rect l="l" t="t" r="r" b="b"/>
              <a:pathLst>
                <a:path w="17168" h="13227" extrusionOk="0">
                  <a:moveTo>
                    <a:pt x="3876" y="6226"/>
                  </a:moveTo>
                  <a:cubicBezTo>
                    <a:pt x="4078" y="6226"/>
                    <a:pt x="4281" y="6358"/>
                    <a:pt x="4303" y="6621"/>
                  </a:cubicBezTo>
                  <a:lnTo>
                    <a:pt x="4303" y="6801"/>
                  </a:lnTo>
                  <a:lnTo>
                    <a:pt x="3461" y="6801"/>
                  </a:lnTo>
                  <a:lnTo>
                    <a:pt x="3461" y="6621"/>
                  </a:lnTo>
                  <a:cubicBezTo>
                    <a:pt x="3476" y="6358"/>
                    <a:pt x="3675" y="6226"/>
                    <a:pt x="3876" y="6226"/>
                  </a:cubicBezTo>
                  <a:close/>
                  <a:moveTo>
                    <a:pt x="13291" y="6226"/>
                  </a:moveTo>
                  <a:cubicBezTo>
                    <a:pt x="13493" y="6226"/>
                    <a:pt x="13692" y="6358"/>
                    <a:pt x="13707" y="6621"/>
                  </a:cubicBezTo>
                  <a:lnTo>
                    <a:pt x="13707" y="6801"/>
                  </a:lnTo>
                  <a:lnTo>
                    <a:pt x="12864" y="6801"/>
                  </a:lnTo>
                  <a:lnTo>
                    <a:pt x="12864" y="6621"/>
                  </a:lnTo>
                  <a:cubicBezTo>
                    <a:pt x="12887" y="6358"/>
                    <a:pt x="13090" y="6226"/>
                    <a:pt x="13291" y="6226"/>
                  </a:cubicBezTo>
                  <a:close/>
                  <a:moveTo>
                    <a:pt x="4288" y="7313"/>
                  </a:moveTo>
                  <a:lnTo>
                    <a:pt x="4288" y="8818"/>
                  </a:lnTo>
                  <a:lnTo>
                    <a:pt x="3461" y="8818"/>
                  </a:lnTo>
                  <a:lnTo>
                    <a:pt x="3461" y="7313"/>
                  </a:lnTo>
                  <a:close/>
                  <a:moveTo>
                    <a:pt x="13707" y="7313"/>
                  </a:moveTo>
                  <a:lnTo>
                    <a:pt x="13707" y="8818"/>
                  </a:lnTo>
                  <a:lnTo>
                    <a:pt x="12864" y="8818"/>
                  </a:lnTo>
                  <a:lnTo>
                    <a:pt x="12864" y="7313"/>
                  </a:lnTo>
                  <a:close/>
                  <a:moveTo>
                    <a:pt x="4288" y="9329"/>
                  </a:moveTo>
                  <a:lnTo>
                    <a:pt x="4288" y="9510"/>
                  </a:lnTo>
                  <a:cubicBezTo>
                    <a:pt x="4288" y="9733"/>
                    <a:pt x="4097" y="9927"/>
                    <a:pt x="3874" y="9931"/>
                  </a:cubicBezTo>
                  <a:lnTo>
                    <a:pt x="3874" y="9931"/>
                  </a:lnTo>
                  <a:cubicBezTo>
                    <a:pt x="3637" y="9927"/>
                    <a:pt x="3461" y="9733"/>
                    <a:pt x="3461" y="9510"/>
                  </a:cubicBezTo>
                  <a:lnTo>
                    <a:pt x="3461" y="9329"/>
                  </a:lnTo>
                  <a:close/>
                  <a:moveTo>
                    <a:pt x="13707" y="9329"/>
                  </a:moveTo>
                  <a:lnTo>
                    <a:pt x="13707" y="9510"/>
                  </a:lnTo>
                  <a:cubicBezTo>
                    <a:pt x="13707" y="9735"/>
                    <a:pt x="13511" y="9931"/>
                    <a:pt x="13286" y="9931"/>
                  </a:cubicBezTo>
                  <a:cubicBezTo>
                    <a:pt x="13060" y="9931"/>
                    <a:pt x="12864" y="9735"/>
                    <a:pt x="12864" y="9510"/>
                  </a:cubicBezTo>
                  <a:lnTo>
                    <a:pt x="12864" y="9329"/>
                  </a:lnTo>
                  <a:close/>
                  <a:moveTo>
                    <a:pt x="14384" y="1"/>
                  </a:moveTo>
                  <a:cubicBezTo>
                    <a:pt x="14083" y="31"/>
                    <a:pt x="14083" y="467"/>
                    <a:pt x="14384" y="497"/>
                  </a:cubicBezTo>
                  <a:lnTo>
                    <a:pt x="15919" y="497"/>
                  </a:lnTo>
                  <a:cubicBezTo>
                    <a:pt x="16325" y="497"/>
                    <a:pt x="16671" y="843"/>
                    <a:pt x="16671" y="1250"/>
                  </a:cubicBezTo>
                  <a:lnTo>
                    <a:pt x="16671" y="5718"/>
                  </a:lnTo>
                  <a:cubicBezTo>
                    <a:pt x="16671" y="6877"/>
                    <a:pt x="15723" y="7810"/>
                    <a:pt x="14580" y="7810"/>
                  </a:cubicBezTo>
                  <a:lnTo>
                    <a:pt x="14203" y="7810"/>
                  </a:lnTo>
                  <a:lnTo>
                    <a:pt x="14203" y="6621"/>
                  </a:lnTo>
                  <a:cubicBezTo>
                    <a:pt x="14203" y="6004"/>
                    <a:pt x="13745" y="5696"/>
                    <a:pt x="13286" y="5696"/>
                  </a:cubicBezTo>
                  <a:cubicBezTo>
                    <a:pt x="12827" y="5696"/>
                    <a:pt x="12368" y="6004"/>
                    <a:pt x="12368" y="6621"/>
                  </a:cubicBezTo>
                  <a:lnTo>
                    <a:pt x="12368" y="7810"/>
                  </a:lnTo>
                  <a:lnTo>
                    <a:pt x="4800" y="7810"/>
                  </a:lnTo>
                  <a:lnTo>
                    <a:pt x="4800" y="6621"/>
                  </a:lnTo>
                  <a:cubicBezTo>
                    <a:pt x="4770" y="6034"/>
                    <a:pt x="4322" y="5741"/>
                    <a:pt x="3875" y="5741"/>
                  </a:cubicBezTo>
                  <a:cubicBezTo>
                    <a:pt x="3427" y="5741"/>
                    <a:pt x="2979" y="6034"/>
                    <a:pt x="2949" y="6621"/>
                  </a:cubicBezTo>
                  <a:lnTo>
                    <a:pt x="2949" y="7810"/>
                  </a:lnTo>
                  <a:lnTo>
                    <a:pt x="2603" y="7810"/>
                  </a:lnTo>
                  <a:cubicBezTo>
                    <a:pt x="1445" y="7810"/>
                    <a:pt x="512" y="6877"/>
                    <a:pt x="512" y="5718"/>
                  </a:cubicBezTo>
                  <a:lnTo>
                    <a:pt x="512" y="4379"/>
                  </a:lnTo>
                  <a:cubicBezTo>
                    <a:pt x="527" y="4199"/>
                    <a:pt x="395" y="4108"/>
                    <a:pt x="264" y="4108"/>
                  </a:cubicBezTo>
                  <a:cubicBezTo>
                    <a:pt x="132" y="4108"/>
                    <a:pt x="0" y="4199"/>
                    <a:pt x="15" y="4379"/>
                  </a:cubicBezTo>
                  <a:lnTo>
                    <a:pt x="15" y="5718"/>
                  </a:lnTo>
                  <a:cubicBezTo>
                    <a:pt x="0" y="6275"/>
                    <a:pt x="181" y="6801"/>
                    <a:pt x="512" y="7253"/>
                  </a:cubicBezTo>
                  <a:lnTo>
                    <a:pt x="512" y="11962"/>
                  </a:lnTo>
                  <a:cubicBezTo>
                    <a:pt x="512" y="12654"/>
                    <a:pt x="1068" y="13226"/>
                    <a:pt x="1776" y="13226"/>
                  </a:cubicBezTo>
                  <a:lnTo>
                    <a:pt x="5161" y="13226"/>
                  </a:lnTo>
                  <a:cubicBezTo>
                    <a:pt x="5507" y="13226"/>
                    <a:pt x="5507" y="12714"/>
                    <a:pt x="5161" y="12714"/>
                  </a:cubicBezTo>
                  <a:lnTo>
                    <a:pt x="1776" y="12714"/>
                  </a:lnTo>
                  <a:cubicBezTo>
                    <a:pt x="1354" y="12714"/>
                    <a:pt x="1023" y="12383"/>
                    <a:pt x="1023" y="11962"/>
                  </a:cubicBezTo>
                  <a:lnTo>
                    <a:pt x="1023" y="7779"/>
                  </a:lnTo>
                  <a:cubicBezTo>
                    <a:pt x="1475" y="8126"/>
                    <a:pt x="2031" y="8321"/>
                    <a:pt x="2603" y="8321"/>
                  </a:cubicBezTo>
                  <a:lnTo>
                    <a:pt x="2964" y="8321"/>
                  </a:lnTo>
                  <a:lnTo>
                    <a:pt x="2964" y="9510"/>
                  </a:lnTo>
                  <a:cubicBezTo>
                    <a:pt x="2987" y="10097"/>
                    <a:pt x="3431" y="10390"/>
                    <a:pt x="3876" y="10390"/>
                  </a:cubicBezTo>
                  <a:cubicBezTo>
                    <a:pt x="4322" y="10390"/>
                    <a:pt x="4770" y="10097"/>
                    <a:pt x="4800" y="9510"/>
                  </a:cubicBezTo>
                  <a:lnTo>
                    <a:pt x="4800" y="8321"/>
                  </a:lnTo>
                  <a:lnTo>
                    <a:pt x="12383" y="8321"/>
                  </a:lnTo>
                  <a:lnTo>
                    <a:pt x="12383" y="9510"/>
                  </a:lnTo>
                  <a:cubicBezTo>
                    <a:pt x="12383" y="10021"/>
                    <a:pt x="12789" y="10428"/>
                    <a:pt x="13301" y="10428"/>
                  </a:cubicBezTo>
                  <a:cubicBezTo>
                    <a:pt x="13812" y="10428"/>
                    <a:pt x="14219" y="10021"/>
                    <a:pt x="14219" y="9510"/>
                  </a:cubicBezTo>
                  <a:lnTo>
                    <a:pt x="14219" y="8321"/>
                  </a:lnTo>
                  <a:lnTo>
                    <a:pt x="14580" y="8321"/>
                  </a:lnTo>
                  <a:cubicBezTo>
                    <a:pt x="15151" y="8321"/>
                    <a:pt x="15708" y="8126"/>
                    <a:pt x="16159" y="7779"/>
                  </a:cubicBezTo>
                  <a:lnTo>
                    <a:pt x="16159" y="11977"/>
                  </a:lnTo>
                  <a:cubicBezTo>
                    <a:pt x="16159" y="12383"/>
                    <a:pt x="15828" y="12730"/>
                    <a:pt x="15407" y="12730"/>
                  </a:cubicBezTo>
                  <a:lnTo>
                    <a:pt x="6259" y="12730"/>
                  </a:lnTo>
                  <a:cubicBezTo>
                    <a:pt x="5928" y="12730"/>
                    <a:pt x="5928" y="13226"/>
                    <a:pt x="6259" y="13226"/>
                  </a:cubicBezTo>
                  <a:lnTo>
                    <a:pt x="15392" y="13226"/>
                  </a:lnTo>
                  <a:cubicBezTo>
                    <a:pt x="16084" y="13226"/>
                    <a:pt x="16656" y="12669"/>
                    <a:pt x="16656" y="11977"/>
                  </a:cubicBezTo>
                  <a:lnTo>
                    <a:pt x="16656" y="7268"/>
                  </a:lnTo>
                  <a:cubicBezTo>
                    <a:pt x="16987" y="6817"/>
                    <a:pt x="17167" y="6275"/>
                    <a:pt x="17167" y="5718"/>
                  </a:cubicBezTo>
                  <a:lnTo>
                    <a:pt x="17167" y="1250"/>
                  </a:lnTo>
                  <a:cubicBezTo>
                    <a:pt x="17167" y="557"/>
                    <a:pt x="16611" y="1"/>
                    <a:pt x="159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04;p70"/>
            <p:cNvSpPr/>
            <p:nvPr/>
          </p:nvSpPr>
          <p:spPr>
            <a:xfrm>
              <a:off x="667300" y="3064925"/>
              <a:ext cx="339675" cy="150100"/>
            </a:xfrm>
            <a:custGeom>
              <a:avLst/>
              <a:gdLst/>
              <a:ahLst/>
              <a:cxnLst/>
              <a:rect l="l" t="t" r="r" b="b"/>
              <a:pathLst>
                <a:path w="13587" h="6004" extrusionOk="0">
                  <a:moveTo>
                    <a:pt x="9991" y="497"/>
                  </a:moveTo>
                  <a:cubicBezTo>
                    <a:pt x="10307" y="497"/>
                    <a:pt x="10577" y="707"/>
                    <a:pt x="10668" y="1008"/>
                  </a:cubicBezTo>
                  <a:lnTo>
                    <a:pt x="10713" y="1129"/>
                  </a:lnTo>
                  <a:lnTo>
                    <a:pt x="6425" y="1129"/>
                  </a:lnTo>
                  <a:lnTo>
                    <a:pt x="6470" y="1008"/>
                  </a:lnTo>
                  <a:cubicBezTo>
                    <a:pt x="6560" y="707"/>
                    <a:pt x="6831" y="497"/>
                    <a:pt x="7147" y="497"/>
                  </a:cubicBezTo>
                  <a:close/>
                  <a:moveTo>
                    <a:pt x="10863" y="1625"/>
                  </a:moveTo>
                  <a:lnTo>
                    <a:pt x="11104" y="2468"/>
                  </a:lnTo>
                  <a:lnTo>
                    <a:pt x="6019" y="2468"/>
                  </a:lnTo>
                  <a:lnTo>
                    <a:pt x="6274" y="1625"/>
                  </a:lnTo>
                  <a:close/>
                  <a:moveTo>
                    <a:pt x="7147" y="0"/>
                  </a:moveTo>
                  <a:cubicBezTo>
                    <a:pt x="6605" y="0"/>
                    <a:pt x="6139" y="346"/>
                    <a:pt x="5989" y="873"/>
                  </a:cubicBezTo>
                  <a:lnTo>
                    <a:pt x="5853" y="1309"/>
                  </a:lnTo>
                  <a:lnTo>
                    <a:pt x="5492" y="2468"/>
                  </a:lnTo>
                  <a:lnTo>
                    <a:pt x="1249" y="2468"/>
                  </a:lnTo>
                  <a:cubicBezTo>
                    <a:pt x="557" y="2468"/>
                    <a:pt x="0" y="3024"/>
                    <a:pt x="0" y="3717"/>
                  </a:cubicBezTo>
                  <a:lnTo>
                    <a:pt x="0" y="5748"/>
                  </a:lnTo>
                  <a:cubicBezTo>
                    <a:pt x="0" y="5883"/>
                    <a:pt x="106" y="6004"/>
                    <a:pt x="241" y="6004"/>
                  </a:cubicBezTo>
                  <a:cubicBezTo>
                    <a:pt x="376" y="6004"/>
                    <a:pt x="497" y="5883"/>
                    <a:pt x="497" y="5748"/>
                  </a:cubicBezTo>
                  <a:lnTo>
                    <a:pt x="497" y="3717"/>
                  </a:lnTo>
                  <a:cubicBezTo>
                    <a:pt x="497" y="3310"/>
                    <a:pt x="828" y="2964"/>
                    <a:pt x="1249" y="2964"/>
                  </a:cubicBezTo>
                  <a:lnTo>
                    <a:pt x="13286" y="2964"/>
                  </a:lnTo>
                  <a:cubicBezTo>
                    <a:pt x="13587" y="2934"/>
                    <a:pt x="13587" y="2498"/>
                    <a:pt x="13286" y="2468"/>
                  </a:cubicBezTo>
                  <a:lnTo>
                    <a:pt x="11646" y="2468"/>
                  </a:lnTo>
                  <a:lnTo>
                    <a:pt x="11300" y="1309"/>
                  </a:lnTo>
                  <a:lnTo>
                    <a:pt x="11164" y="873"/>
                  </a:lnTo>
                  <a:cubicBezTo>
                    <a:pt x="11014" y="346"/>
                    <a:pt x="10532" y="0"/>
                    <a:pt x="99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05;p70"/>
            <p:cNvSpPr/>
            <p:nvPr/>
          </p:nvSpPr>
          <p:spPr>
            <a:xfrm>
              <a:off x="850100" y="3241325"/>
              <a:ext cx="62850" cy="37650"/>
            </a:xfrm>
            <a:custGeom>
              <a:avLst/>
              <a:gdLst/>
              <a:ahLst/>
              <a:cxnLst/>
              <a:rect l="l" t="t" r="r" b="b"/>
              <a:pathLst>
                <a:path w="2514" h="1506" extrusionOk="0">
                  <a:moveTo>
                    <a:pt x="2017" y="497"/>
                  </a:moveTo>
                  <a:lnTo>
                    <a:pt x="2017" y="994"/>
                  </a:lnTo>
                  <a:lnTo>
                    <a:pt x="512" y="994"/>
                  </a:lnTo>
                  <a:lnTo>
                    <a:pt x="512" y="497"/>
                  </a:lnTo>
                  <a:close/>
                  <a:moveTo>
                    <a:pt x="256" y="1"/>
                  </a:moveTo>
                  <a:cubicBezTo>
                    <a:pt x="106" y="1"/>
                    <a:pt x="1" y="106"/>
                    <a:pt x="1" y="241"/>
                  </a:cubicBezTo>
                  <a:lnTo>
                    <a:pt x="1" y="1250"/>
                  </a:lnTo>
                  <a:cubicBezTo>
                    <a:pt x="1" y="1385"/>
                    <a:pt x="106" y="1505"/>
                    <a:pt x="256" y="1505"/>
                  </a:cubicBezTo>
                  <a:lnTo>
                    <a:pt x="2257" y="1505"/>
                  </a:lnTo>
                  <a:cubicBezTo>
                    <a:pt x="2393" y="1505"/>
                    <a:pt x="2513" y="1385"/>
                    <a:pt x="2513" y="1250"/>
                  </a:cubicBezTo>
                  <a:lnTo>
                    <a:pt x="2513" y="241"/>
                  </a:lnTo>
                  <a:cubicBezTo>
                    <a:pt x="2513" y="106"/>
                    <a:pt x="2393" y="1"/>
                    <a:pt x="22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AutoShape 4" descr="Gender Equality Icons - Download Free Vector Icons | Noun Proje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Gender Equality Icons - Download Free Vector Icons | Noun Projec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Vector Flat Black Outline Gender Equality Concept Icon. Man And.. Royalty  Free Cliparts, Vectors, And Stock Illustration. Image 139829528.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Vector Flat Black Outline Gender Equality Concept Icon. Man And.. Royalty  Free Cliparts, Vectors, And Stock Illustration. Image 139829528.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0" name="Picture 16" descr="Gender Equality Icon – Free Download, PNG and Vector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530" y="1553197"/>
            <a:ext cx="546734" cy="54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85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9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/>
              <a:t>Outline</a:t>
            </a:r>
            <a:endParaRPr/>
          </a:p>
        </p:txBody>
      </p:sp>
      <p:pic>
        <p:nvPicPr>
          <p:cNvPr id="1009" name="Google Shape;1009;p19"/>
          <p:cNvPicPr preferRelativeResize="0"/>
          <p:nvPr/>
        </p:nvPicPr>
        <p:blipFill rotWithShape="1">
          <a:blip r:embed="rId3">
            <a:alphaModFix amt="64000"/>
          </a:blip>
          <a:srcRect/>
          <a:stretch/>
        </p:blipFill>
        <p:spPr>
          <a:xfrm>
            <a:off x="2117040" y="148834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19"/>
          <p:cNvPicPr preferRelativeResize="0"/>
          <p:nvPr/>
        </p:nvPicPr>
        <p:blipFill rotWithShape="1">
          <a:blip r:embed="rId3">
            <a:alphaModFix amt="64000"/>
          </a:blip>
          <a:srcRect/>
          <a:stretch/>
        </p:blipFill>
        <p:spPr>
          <a:xfrm>
            <a:off x="2119830" y="3533652"/>
            <a:ext cx="842174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19"/>
          <p:cNvPicPr preferRelativeResize="0"/>
          <p:nvPr/>
        </p:nvPicPr>
        <p:blipFill rotWithShape="1">
          <a:blip r:embed="rId4">
            <a:alphaModFix amt="82000"/>
          </a:blip>
          <a:srcRect/>
          <a:stretch/>
        </p:blipFill>
        <p:spPr>
          <a:xfrm>
            <a:off x="2180657" y="2482218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19"/>
          <p:cNvSpPr txBox="1">
            <a:spLocks noGrp="1"/>
          </p:cNvSpPr>
          <p:nvPr>
            <p:ph type="title" idx="3"/>
          </p:nvPr>
        </p:nvSpPr>
        <p:spPr>
          <a:xfrm>
            <a:off x="1994397" y="3598952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03</a:t>
            </a:r>
            <a:endParaRPr/>
          </a:p>
        </p:txBody>
      </p:sp>
      <p:sp>
        <p:nvSpPr>
          <p:cNvPr id="1013" name="Google Shape;1013;p19"/>
          <p:cNvSpPr txBox="1">
            <a:spLocks noGrp="1"/>
          </p:cNvSpPr>
          <p:nvPr>
            <p:ph type="title" idx="5"/>
          </p:nvPr>
        </p:nvSpPr>
        <p:spPr>
          <a:xfrm>
            <a:off x="1994397" y="1553650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1014" name="Google Shape;1014;p19"/>
          <p:cNvSpPr txBox="1">
            <a:spLocks noGrp="1"/>
          </p:cNvSpPr>
          <p:nvPr>
            <p:ph type="title" idx="6"/>
          </p:nvPr>
        </p:nvSpPr>
        <p:spPr>
          <a:xfrm>
            <a:off x="2056454" y="2547521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1015" name="Google Shape;1015;p19"/>
          <p:cNvSpPr txBox="1">
            <a:spLocks noGrp="1"/>
          </p:cNvSpPr>
          <p:nvPr>
            <p:ph type="ctrTitle" idx="13"/>
          </p:nvPr>
        </p:nvSpPr>
        <p:spPr>
          <a:xfrm>
            <a:off x="3022831" y="3662852"/>
            <a:ext cx="2057259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Bonuses Scenario</a:t>
            </a:r>
            <a:endParaRPr/>
          </a:p>
        </p:txBody>
      </p:sp>
      <p:sp>
        <p:nvSpPr>
          <p:cNvPr id="1016" name="Google Shape;1016;p19"/>
          <p:cNvSpPr txBox="1">
            <a:spLocks noGrp="1"/>
          </p:cNvSpPr>
          <p:nvPr>
            <p:ph type="ctrTitle" idx="17"/>
          </p:nvPr>
        </p:nvSpPr>
        <p:spPr>
          <a:xfrm>
            <a:off x="2959214" y="1648013"/>
            <a:ext cx="2890179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Gender Equality Scenario</a:t>
            </a:r>
            <a:endParaRPr/>
          </a:p>
        </p:txBody>
      </p:sp>
      <p:sp>
        <p:nvSpPr>
          <p:cNvPr id="1017" name="Google Shape;1017;p19"/>
          <p:cNvSpPr txBox="1">
            <a:spLocks noGrp="1"/>
          </p:cNvSpPr>
          <p:nvPr>
            <p:ph type="ctrTitle" idx="19"/>
          </p:nvPr>
        </p:nvSpPr>
        <p:spPr>
          <a:xfrm>
            <a:off x="3031197" y="2644736"/>
            <a:ext cx="250047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COVID-19 Scenario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9" name="Google Shape;2579;p55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1128982" flipH="1">
            <a:off x="553114" y="2189887"/>
            <a:ext cx="1693288" cy="873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0" name="Google Shape;2580;p55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1128982" flipH="1">
            <a:off x="6341888" y="3090783"/>
            <a:ext cx="1120485" cy="574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1" name="Google Shape;2581;p55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1128982" flipH="1">
            <a:off x="6474610" y="1118291"/>
            <a:ext cx="1120485" cy="574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2" name="Google Shape;2582;p55"/>
          <p:cNvPicPr preferRelativeResize="0"/>
          <p:nvPr/>
        </p:nvPicPr>
        <p:blipFill rotWithShape="1">
          <a:blip r:embed="rId4">
            <a:alphaModFix amt="80000"/>
          </a:blip>
          <a:srcRect r="39773"/>
          <a:stretch/>
        </p:blipFill>
        <p:spPr>
          <a:xfrm flipH="1">
            <a:off x="4677641" y="3370375"/>
            <a:ext cx="1181352" cy="91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3" name="Google Shape;2583;p55"/>
          <p:cNvPicPr preferRelativeResize="0"/>
          <p:nvPr/>
        </p:nvPicPr>
        <p:blipFill rotWithShape="1">
          <a:blip r:embed="rId5">
            <a:alphaModFix amt="77000"/>
          </a:blip>
          <a:srcRect r="40691"/>
          <a:stretch/>
        </p:blipFill>
        <p:spPr>
          <a:xfrm flipH="1">
            <a:off x="4686629" y="1472438"/>
            <a:ext cx="1163376" cy="910299"/>
          </a:xfrm>
          <a:prstGeom prst="rect">
            <a:avLst/>
          </a:prstGeom>
          <a:noFill/>
          <a:ln>
            <a:noFill/>
          </a:ln>
        </p:spPr>
      </p:pic>
      <p:sp>
        <p:nvSpPr>
          <p:cNvPr id="2584" name="Google Shape;2584;p55"/>
          <p:cNvSpPr txBox="1">
            <a:spLocks noGrp="1"/>
          </p:cNvSpPr>
          <p:nvPr>
            <p:ph type="title" idx="4294967295"/>
          </p:nvPr>
        </p:nvSpPr>
        <p:spPr>
          <a:xfrm>
            <a:off x="2917678" y="1410425"/>
            <a:ext cx="1667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/>
              <a:t>Case </a:t>
            </a:r>
            <a:r>
              <a:rPr lang="en" sz="1600" dirty="0" smtClean="0"/>
              <a:t>1</a:t>
            </a:r>
            <a:endParaRPr sz="1600" dirty="0"/>
          </a:p>
        </p:txBody>
      </p:sp>
      <p:sp>
        <p:nvSpPr>
          <p:cNvPr id="2585" name="Google Shape;2585;p55"/>
          <p:cNvSpPr txBox="1">
            <a:spLocks noGrp="1"/>
          </p:cNvSpPr>
          <p:nvPr>
            <p:ph type="subTitle" idx="4294967295"/>
          </p:nvPr>
        </p:nvSpPr>
        <p:spPr>
          <a:xfrm>
            <a:off x="2917678" y="1807170"/>
            <a:ext cx="16674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The </a:t>
            </a:r>
            <a:r>
              <a:rPr lang="en" dirty="0" smtClean="0"/>
              <a:t>ans</a:t>
            </a:r>
            <a:r>
              <a:rPr lang="en-US" dirty="0" smtClean="0"/>
              <a:t>w</a:t>
            </a:r>
            <a:r>
              <a:rPr lang="en" dirty="0" smtClean="0"/>
              <a:t>er is yes</a:t>
            </a:r>
            <a:endParaRPr dirty="0"/>
          </a:p>
        </p:txBody>
      </p:sp>
      <p:sp>
        <p:nvSpPr>
          <p:cNvPr id="2586" name="Google Shape;2586;p55"/>
          <p:cNvSpPr txBox="1">
            <a:spLocks noGrp="1"/>
          </p:cNvSpPr>
          <p:nvPr>
            <p:ph type="title" idx="4294967295"/>
          </p:nvPr>
        </p:nvSpPr>
        <p:spPr>
          <a:xfrm>
            <a:off x="2917678" y="3310900"/>
            <a:ext cx="1667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/>
              <a:t>Case 2</a:t>
            </a:r>
            <a:endParaRPr sz="1600" dirty="0"/>
          </a:p>
        </p:txBody>
      </p:sp>
      <p:sp>
        <p:nvSpPr>
          <p:cNvPr id="2587" name="Google Shape;2587;p55"/>
          <p:cNvSpPr txBox="1">
            <a:spLocks noGrp="1"/>
          </p:cNvSpPr>
          <p:nvPr>
            <p:ph type="subTitle" idx="4294967295"/>
          </p:nvPr>
        </p:nvSpPr>
        <p:spPr>
          <a:xfrm>
            <a:off x="2917678" y="3706932"/>
            <a:ext cx="16674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smtClean="0"/>
              <a:t>The </a:t>
            </a:r>
            <a:r>
              <a:rPr lang="en" dirty="0" smtClean="0"/>
              <a:t>answer is no</a:t>
            </a:r>
            <a:endParaRPr dirty="0"/>
          </a:p>
        </p:txBody>
      </p:sp>
      <p:sp>
        <p:nvSpPr>
          <p:cNvPr id="2588" name="Google Shape;2588;p55"/>
          <p:cNvSpPr txBox="1">
            <a:spLocks noGrp="1"/>
          </p:cNvSpPr>
          <p:nvPr>
            <p:ph type="title" idx="4294967295"/>
          </p:nvPr>
        </p:nvSpPr>
        <p:spPr>
          <a:xfrm>
            <a:off x="6278110" y="3153517"/>
            <a:ext cx="1853100" cy="4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/>
              <a:t>The Action</a:t>
            </a:r>
            <a:endParaRPr sz="1600" dirty="0"/>
          </a:p>
        </p:txBody>
      </p:sp>
      <p:sp>
        <p:nvSpPr>
          <p:cNvPr id="2589" name="Google Shape;2589;p55"/>
          <p:cNvSpPr txBox="1">
            <a:spLocks noGrp="1"/>
          </p:cNvSpPr>
          <p:nvPr>
            <p:ph type="subTitle" idx="4294967295"/>
          </p:nvPr>
        </p:nvSpPr>
        <p:spPr>
          <a:xfrm>
            <a:off x="5933101" y="1629828"/>
            <a:ext cx="2129129" cy="1131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1600"/>
              </a:spcAft>
              <a:buNone/>
            </a:pPr>
            <a:r>
              <a:rPr lang="en-US" dirty="0"/>
              <a:t>If the average salary for males and females </a:t>
            </a:r>
            <a:r>
              <a:rPr lang="en-US" dirty="0" smtClean="0"/>
              <a:t>are equal, then we’ll not Do anything.</a:t>
            </a:r>
            <a:endParaRPr dirty="0"/>
          </a:p>
        </p:txBody>
      </p:sp>
      <p:sp>
        <p:nvSpPr>
          <p:cNvPr id="2590" name="Google Shape;2590;p55"/>
          <p:cNvSpPr txBox="1">
            <a:spLocks noGrp="1"/>
          </p:cNvSpPr>
          <p:nvPr>
            <p:ph type="title" idx="4294967295"/>
          </p:nvPr>
        </p:nvSpPr>
        <p:spPr>
          <a:xfrm>
            <a:off x="6305406" y="1177880"/>
            <a:ext cx="1859700" cy="4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/>
              <a:t>The Action</a:t>
            </a:r>
            <a:endParaRPr sz="1600" dirty="0"/>
          </a:p>
        </p:txBody>
      </p:sp>
      <p:sp>
        <p:nvSpPr>
          <p:cNvPr id="2591" name="Google Shape;2591;p55"/>
          <p:cNvSpPr txBox="1">
            <a:spLocks noGrp="1"/>
          </p:cNvSpPr>
          <p:nvPr>
            <p:ph type="subTitle" idx="4294967295"/>
          </p:nvPr>
        </p:nvSpPr>
        <p:spPr>
          <a:xfrm>
            <a:off x="5765590" y="3678478"/>
            <a:ext cx="2657204" cy="1121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1600"/>
              </a:spcAft>
              <a:buNone/>
            </a:pPr>
            <a:r>
              <a:rPr lang="en-US" dirty="0"/>
              <a:t>If the average salary for males and females are not equal, </a:t>
            </a:r>
            <a:r>
              <a:rPr lang="en-US" dirty="0" smtClean="0"/>
              <a:t>then we will </a:t>
            </a:r>
            <a:r>
              <a:rPr lang="en-US" dirty="0"/>
              <a:t>offer a higher </a:t>
            </a:r>
            <a:r>
              <a:rPr lang="en-US" dirty="0" smtClean="0"/>
              <a:t>bonus.</a:t>
            </a:r>
            <a:endParaRPr dirty="0"/>
          </a:p>
        </p:txBody>
      </p:sp>
      <p:sp>
        <p:nvSpPr>
          <p:cNvPr id="2592" name="Google Shape;2592;p55"/>
          <p:cNvSpPr txBox="1">
            <a:spLocks noGrp="1"/>
          </p:cNvSpPr>
          <p:nvPr>
            <p:ph type="title" idx="4294967295"/>
          </p:nvPr>
        </p:nvSpPr>
        <p:spPr>
          <a:xfrm>
            <a:off x="469975" y="2422025"/>
            <a:ext cx="1667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800" dirty="0">
                <a:solidFill>
                  <a:srgbClr val="073763"/>
                </a:solidFill>
              </a:rPr>
              <a:t>The Question</a:t>
            </a:r>
            <a:endParaRPr lang="en-US" sz="1800" dirty="0">
              <a:solidFill>
                <a:srgbClr val="073763"/>
              </a:solidFill>
            </a:endParaRPr>
          </a:p>
        </p:txBody>
      </p:sp>
      <p:sp>
        <p:nvSpPr>
          <p:cNvPr id="2594" name="Google Shape;2594;p55"/>
          <p:cNvSpPr/>
          <p:nvPr/>
        </p:nvSpPr>
        <p:spPr>
          <a:xfrm>
            <a:off x="2473753" y="1922125"/>
            <a:ext cx="379139" cy="1908826"/>
          </a:xfrm>
          <a:custGeom>
            <a:avLst/>
            <a:gdLst/>
            <a:ahLst/>
            <a:cxnLst/>
            <a:rect l="l" t="t" r="r" b="b"/>
            <a:pathLst>
              <a:path w="23711" h="61995" extrusionOk="0">
                <a:moveTo>
                  <a:pt x="23711" y="63"/>
                </a:moveTo>
                <a:cubicBezTo>
                  <a:pt x="16610" y="-444"/>
                  <a:pt x="7687" y="3693"/>
                  <a:pt x="4949" y="10264"/>
                </a:cubicBezTo>
                <a:cubicBezTo>
                  <a:pt x="2609" y="15879"/>
                  <a:pt x="9417" y="23418"/>
                  <a:pt x="6042" y="28479"/>
                </a:cubicBezTo>
                <a:cubicBezTo>
                  <a:pt x="4971" y="30084"/>
                  <a:pt x="1938" y="28595"/>
                  <a:pt x="395" y="29754"/>
                </a:cubicBezTo>
                <a:cubicBezTo>
                  <a:pt x="-1926" y="31498"/>
                  <a:pt x="7580" y="32146"/>
                  <a:pt x="7317" y="35037"/>
                </a:cubicBezTo>
                <a:cubicBezTo>
                  <a:pt x="6836" y="40326"/>
                  <a:pt x="2360" y="45799"/>
                  <a:pt x="4403" y="50702"/>
                </a:cubicBezTo>
                <a:cubicBezTo>
                  <a:pt x="7033" y="57013"/>
                  <a:pt x="14821" y="60656"/>
                  <a:pt x="21525" y="61995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" name="Google Shape;2648;p58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Gender Equality</a:t>
            </a:r>
            <a:endParaRPr lang="en-US" dirty="0"/>
          </a:p>
        </p:txBody>
      </p:sp>
      <p:sp>
        <p:nvSpPr>
          <p:cNvPr id="22" name="Google Shape;2645;p58"/>
          <p:cNvSpPr txBox="1"/>
          <p:nvPr/>
        </p:nvSpPr>
        <p:spPr>
          <a:xfrm>
            <a:off x="13857" y="2982741"/>
            <a:ext cx="2623672" cy="654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Is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the average salary for males and 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females</a:t>
            </a:r>
            <a:r>
              <a:rPr lang="ar-SA" dirty="0" smtClean="0">
                <a:solidFill>
                  <a:schemeClr val="tx2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equal?</a:t>
            </a:r>
            <a:endParaRPr dirty="0">
              <a:solidFill>
                <a:schemeClr val="tx2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992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Google Shape;2640;p58"/>
          <p:cNvSpPr txBox="1"/>
          <p:nvPr/>
        </p:nvSpPr>
        <p:spPr>
          <a:xfrm>
            <a:off x="6524932" y="2133150"/>
            <a:ext cx="1270200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40%</a:t>
            </a:r>
            <a:endParaRPr sz="2800" b="1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641" name="Google Shape;2641;p58"/>
          <p:cNvSpPr txBox="1"/>
          <p:nvPr/>
        </p:nvSpPr>
        <p:spPr>
          <a:xfrm>
            <a:off x="5254732" y="2627450"/>
            <a:ext cx="1270200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60%</a:t>
            </a:r>
            <a:endParaRPr sz="2800" b="1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647" name="Google Shape;2647;p58"/>
          <p:cNvSpPr/>
          <p:nvPr/>
        </p:nvSpPr>
        <p:spPr>
          <a:xfrm rot="3011561">
            <a:off x="8491712" y="4268297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8" name="Google Shape;2648;p58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Gender Equality</a:t>
            </a:r>
            <a:endParaRPr lang="en-US" dirty="0"/>
          </a:p>
        </p:txBody>
      </p:sp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9803747"/>
              </p:ext>
            </p:extLst>
          </p:nvPr>
        </p:nvGraphicFramePr>
        <p:xfrm>
          <a:off x="4114834" y="1564253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8" name="Google Shape;2638;p58"/>
          <p:cNvPicPr preferRelativeResize="0"/>
          <p:nvPr/>
        </p:nvPicPr>
        <p:blipFill>
          <a:blip r:embed="rId4">
            <a:alphaModFix amt="44000"/>
          </a:blip>
          <a:stretch>
            <a:fillRect/>
          </a:stretch>
        </p:blipFill>
        <p:spPr>
          <a:xfrm>
            <a:off x="1082662" y="1438419"/>
            <a:ext cx="1911874" cy="5277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2644;p58"/>
          <p:cNvSpPr txBox="1"/>
          <p:nvPr/>
        </p:nvSpPr>
        <p:spPr>
          <a:xfrm>
            <a:off x="934155" y="1491914"/>
            <a:ext cx="2127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073763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The Result</a:t>
            </a:r>
            <a:endParaRPr sz="1800" dirty="0">
              <a:solidFill>
                <a:srgbClr val="073763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0" name="Google Shape;2645;p58"/>
          <p:cNvSpPr txBox="1"/>
          <p:nvPr/>
        </p:nvSpPr>
        <p:spPr>
          <a:xfrm>
            <a:off x="576927" y="2078305"/>
            <a:ext cx="3353628" cy="2197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We have calculated the average salaries for females and males, And we 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found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that, there is no significant difference between the average female salaries and the average male salaries in our company.</a:t>
            </a:r>
            <a:endParaRPr lang="ar-SA" dirty="0">
              <a:solidFill>
                <a:schemeClr val="tx2">
                  <a:lumMod val="50000"/>
                </a:schemeClr>
              </a:solidFill>
              <a:latin typeface="Open Sans" charset="0"/>
              <a:ea typeface="Open Sans" charset="0"/>
            </a:endParaRPr>
          </a:p>
          <a:p>
            <a:pPr algn="ctr"/>
            <a:endParaRPr lang="en-US" dirty="0">
              <a:solidFill>
                <a:schemeClr val="tx2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So,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there is no need to give 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them bonuses.</a:t>
            </a:r>
            <a:endParaRPr dirty="0">
              <a:solidFill>
                <a:schemeClr val="tx2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58369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2" name="Google Shape;2142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3130469" y="3215369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3" name="Google Shape;2143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268597" y="3215369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4" name="Google Shape;2144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5973075" y="3215369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48" name="Google Shape;2148;p40"/>
          <p:cNvSpPr txBox="1">
            <a:spLocks noGrp="1"/>
          </p:cNvSpPr>
          <p:nvPr>
            <p:ph type="title"/>
          </p:nvPr>
        </p:nvSpPr>
        <p:spPr>
          <a:xfrm>
            <a:off x="3006255" y="3267273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ar-SA" dirty="0" smtClean="0"/>
              <a:t>2</a:t>
            </a:r>
            <a:endParaRPr dirty="0"/>
          </a:p>
        </p:txBody>
      </p:sp>
      <p:sp>
        <p:nvSpPr>
          <p:cNvPr id="2149" name="Google Shape;2149;p40"/>
          <p:cNvSpPr txBox="1">
            <a:spLocks noGrp="1"/>
          </p:cNvSpPr>
          <p:nvPr>
            <p:ph type="title" idx="2"/>
          </p:nvPr>
        </p:nvSpPr>
        <p:spPr>
          <a:xfrm>
            <a:off x="5836671" y="3267273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ar-SA" dirty="0" smtClean="0"/>
              <a:t>3</a:t>
            </a:r>
            <a:endParaRPr dirty="0"/>
          </a:p>
        </p:txBody>
      </p:sp>
      <p:sp>
        <p:nvSpPr>
          <p:cNvPr id="2151" name="Google Shape;2151;p40"/>
          <p:cNvSpPr txBox="1">
            <a:spLocks noGrp="1"/>
          </p:cNvSpPr>
          <p:nvPr>
            <p:ph type="title" idx="4"/>
          </p:nvPr>
        </p:nvSpPr>
        <p:spPr>
          <a:xfrm>
            <a:off x="145954" y="3294073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ar-SA" dirty="0" smtClean="0"/>
              <a:t>1</a:t>
            </a:r>
            <a:endParaRPr dirty="0"/>
          </a:p>
        </p:txBody>
      </p:sp>
      <p:sp>
        <p:nvSpPr>
          <p:cNvPr id="2155" name="Google Shape;2155;p40"/>
          <p:cNvSpPr txBox="1">
            <a:spLocks noGrp="1"/>
          </p:cNvSpPr>
          <p:nvPr>
            <p:ph type="subTitle" idx="1"/>
          </p:nvPr>
        </p:nvSpPr>
        <p:spPr>
          <a:xfrm>
            <a:off x="3832695" y="3354528"/>
            <a:ext cx="1976604" cy="1094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-US" dirty="0"/>
              <a:t>W</a:t>
            </a:r>
            <a:r>
              <a:rPr lang="en-US" dirty="0" smtClean="0"/>
              <a:t>e calculate </a:t>
            </a:r>
            <a:r>
              <a:rPr lang="en-US" dirty="0"/>
              <a:t>the number of years of service for each employee</a:t>
            </a:r>
          </a:p>
          <a:p>
            <a:pPr marL="0" lvl="0" indent="0" algn="ctr"/>
            <a:endParaRPr dirty="0"/>
          </a:p>
        </p:txBody>
      </p:sp>
      <p:sp>
        <p:nvSpPr>
          <p:cNvPr id="2161" name="Google Shape;2161;p40"/>
          <p:cNvSpPr txBox="1">
            <a:spLocks noGrp="1"/>
          </p:cNvSpPr>
          <p:nvPr>
            <p:ph type="subTitle" idx="16"/>
          </p:nvPr>
        </p:nvSpPr>
        <p:spPr>
          <a:xfrm>
            <a:off x="1110771" y="3462973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 smtClean="0"/>
              <a:t>We clean </a:t>
            </a:r>
            <a:r>
              <a:rPr lang="en-US" dirty="0"/>
              <a:t>the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2162" name="Google Shape;2162;p40"/>
          <p:cNvSpPr txBox="1">
            <a:spLocks noGrp="1"/>
          </p:cNvSpPr>
          <p:nvPr>
            <p:ph type="ctrTitle" idx="17"/>
          </p:nvPr>
        </p:nvSpPr>
        <p:spPr>
          <a:xfrm>
            <a:off x="3615241" y="1422194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800" b="1" dirty="0">
                <a:solidFill>
                  <a:srgbClr val="073763"/>
                </a:solidFill>
              </a:rPr>
              <a:t>The Question</a:t>
            </a:r>
            <a:endParaRPr lang="en-US" sz="1800" b="1" dirty="0">
              <a:solidFill>
                <a:srgbClr val="073763"/>
              </a:solidFill>
            </a:endParaRPr>
          </a:p>
        </p:txBody>
      </p:sp>
      <p:sp>
        <p:nvSpPr>
          <p:cNvPr id="2163" name="Google Shape;2163;p40"/>
          <p:cNvSpPr txBox="1">
            <a:spLocks noGrp="1"/>
          </p:cNvSpPr>
          <p:nvPr>
            <p:ph type="subTitle" idx="18"/>
          </p:nvPr>
        </p:nvSpPr>
        <p:spPr>
          <a:xfrm>
            <a:off x="2305122" y="1961952"/>
            <a:ext cx="4568040" cy="8358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On what basis can we distribute bonuses</a:t>
            </a:r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?</a:t>
            </a:r>
            <a:r>
              <a:rPr lang="ar-SA" sz="1600" dirty="0" smtClean="0">
                <a:solidFill>
                  <a:schemeClr val="tx2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1600" dirty="0"/>
              <a:t>depending on the number of years of </a:t>
            </a:r>
            <a:r>
              <a:rPr lang="en-US" sz="1600" dirty="0" smtClean="0"/>
              <a:t>service</a:t>
            </a:r>
            <a:r>
              <a:rPr lang="en-US" sz="1600" dirty="0"/>
              <a:t>.</a:t>
            </a:r>
            <a:endParaRPr sz="1600" dirty="0">
              <a:solidFill>
                <a:schemeClr val="tx2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1" name="Google Shape;2323;p48"/>
          <p:cNvSpPr txBox="1">
            <a:spLocks/>
          </p:cNvSpPr>
          <p:nvPr/>
        </p:nvSpPr>
        <p:spPr>
          <a:xfrm>
            <a:off x="2436286" y="266776"/>
            <a:ext cx="4087009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25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3200" dirty="0" smtClean="0"/>
              <a:t>Years Of Service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9"/>
          </p:nvPr>
        </p:nvSpPr>
        <p:spPr>
          <a:xfrm>
            <a:off x="6455389" y="3290969"/>
            <a:ext cx="2538483" cy="1285713"/>
          </a:xfrm>
        </p:spPr>
        <p:txBody>
          <a:bodyPr/>
          <a:lstStyle/>
          <a:p>
            <a:pPr algn="ctr"/>
            <a:r>
              <a:rPr lang="en-US" dirty="0" smtClean="0"/>
              <a:t>We have</a:t>
            </a:r>
            <a:r>
              <a:rPr lang="ar-SA" dirty="0" smtClean="0"/>
              <a:t> </a:t>
            </a:r>
            <a:r>
              <a:rPr lang="en-US" dirty="0" smtClean="0"/>
              <a:t>arranged the</a:t>
            </a:r>
            <a:endParaRPr lang="ar-SA" dirty="0" smtClean="0"/>
          </a:p>
          <a:p>
            <a:pPr algn="ctr"/>
            <a:r>
              <a:rPr lang="en-US" dirty="0" smtClean="0"/>
              <a:t> </a:t>
            </a:r>
            <a:r>
              <a:rPr lang="en-US" dirty="0"/>
              <a:t>employees into </a:t>
            </a:r>
            <a:r>
              <a:rPr lang="en-US" dirty="0" smtClean="0"/>
              <a:t>three</a:t>
            </a:r>
            <a:endParaRPr lang="ar-SA" dirty="0" smtClean="0"/>
          </a:p>
          <a:p>
            <a:pPr algn="ctr"/>
            <a:r>
              <a:rPr lang="en-US" dirty="0" smtClean="0"/>
              <a:t> </a:t>
            </a:r>
            <a:r>
              <a:rPr lang="en-US" dirty="0"/>
              <a:t>categories</a:t>
            </a:r>
          </a:p>
        </p:txBody>
      </p:sp>
      <p:pic>
        <p:nvPicPr>
          <p:cNvPr id="43" name="Google Shape;2638;p58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3457374" y="1360585"/>
            <a:ext cx="1911874" cy="5277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530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2363;p50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1128984" flipH="1">
            <a:off x="1333661" y="3538281"/>
            <a:ext cx="1358402" cy="95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2364;p50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1128984" flipH="1">
            <a:off x="3690041" y="3503205"/>
            <a:ext cx="1486719" cy="981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2366;p50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1128984" flipH="1">
            <a:off x="6130907" y="3496239"/>
            <a:ext cx="1527604" cy="99557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2368;p50"/>
          <p:cNvSpPr txBox="1">
            <a:spLocks/>
          </p:cNvSpPr>
          <p:nvPr/>
        </p:nvSpPr>
        <p:spPr>
          <a:xfrm>
            <a:off x="3409985" y="3773655"/>
            <a:ext cx="192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dirty="0" smtClean="0"/>
              <a:t>Less than 4 years</a:t>
            </a:r>
            <a:endParaRPr lang="en-US" dirty="0"/>
          </a:p>
        </p:txBody>
      </p:sp>
      <p:sp>
        <p:nvSpPr>
          <p:cNvPr id="56" name="Google Shape;2369;p50"/>
          <p:cNvSpPr txBox="1">
            <a:spLocks/>
          </p:cNvSpPr>
          <p:nvPr/>
        </p:nvSpPr>
        <p:spPr>
          <a:xfrm>
            <a:off x="5907438" y="3787303"/>
            <a:ext cx="19200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dirty="0" smtClean="0"/>
              <a:t>More than 10 years</a:t>
            </a:r>
            <a:endParaRPr lang="en-US" dirty="0"/>
          </a:p>
        </p:txBody>
      </p:sp>
      <p:sp>
        <p:nvSpPr>
          <p:cNvPr id="57" name="Google Shape;2370;p50"/>
          <p:cNvSpPr txBox="1">
            <a:spLocks/>
          </p:cNvSpPr>
          <p:nvPr/>
        </p:nvSpPr>
        <p:spPr>
          <a:xfrm>
            <a:off x="1052062" y="3773655"/>
            <a:ext cx="192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dirty="0" smtClean="0"/>
              <a:t>4 to 10 years</a:t>
            </a:r>
            <a:endParaRPr lang="en-US" dirty="0"/>
          </a:p>
        </p:txBody>
      </p:sp>
      <p:grpSp>
        <p:nvGrpSpPr>
          <p:cNvPr id="62" name="Google Shape;2376;p50"/>
          <p:cNvGrpSpPr/>
          <p:nvPr/>
        </p:nvGrpSpPr>
        <p:grpSpPr>
          <a:xfrm>
            <a:off x="1256662" y="1937780"/>
            <a:ext cx="1517100" cy="1517100"/>
            <a:chOff x="929100" y="1155300"/>
            <a:chExt cx="1517100" cy="1517100"/>
          </a:xfrm>
        </p:grpSpPr>
        <p:sp>
          <p:nvSpPr>
            <p:cNvPr id="63" name="Google Shape;2377;p50"/>
            <p:cNvSpPr/>
            <p:nvPr/>
          </p:nvSpPr>
          <p:spPr>
            <a:xfrm>
              <a:off x="929100" y="1155300"/>
              <a:ext cx="1517100" cy="1517100"/>
            </a:xfrm>
            <a:prstGeom prst="donut">
              <a:avLst>
                <a:gd name="adj" fmla="val 12713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378;p50"/>
            <p:cNvSpPr/>
            <p:nvPr/>
          </p:nvSpPr>
          <p:spPr>
            <a:xfrm>
              <a:off x="929100" y="1155300"/>
              <a:ext cx="1517100" cy="1517100"/>
            </a:xfrm>
            <a:prstGeom prst="blockArc">
              <a:avLst>
                <a:gd name="adj1" fmla="val 10800000"/>
                <a:gd name="adj2" fmla="val 15459214"/>
                <a:gd name="adj3" fmla="val 127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2381;p50"/>
          <p:cNvSpPr txBox="1">
            <a:spLocks/>
          </p:cNvSpPr>
          <p:nvPr/>
        </p:nvSpPr>
        <p:spPr>
          <a:xfrm>
            <a:off x="3846179" y="2469755"/>
            <a:ext cx="11358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" dirty="0" smtClean="0"/>
              <a:t>0.1%</a:t>
            </a:r>
            <a:endParaRPr lang="en" dirty="0"/>
          </a:p>
        </p:txBody>
      </p:sp>
      <p:grpSp>
        <p:nvGrpSpPr>
          <p:cNvPr id="69" name="Google Shape;2383;p50"/>
          <p:cNvGrpSpPr/>
          <p:nvPr/>
        </p:nvGrpSpPr>
        <p:grpSpPr>
          <a:xfrm>
            <a:off x="3655529" y="1937780"/>
            <a:ext cx="1517100" cy="1517100"/>
            <a:chOff x="2850300" y="1155300"/>
            <a:chExt cx="1517100" cy="1517100"/>
          </a:xfrm>
        </p:grpSpPr>
        <p:sp>
          <p:nvSpPr>
            <p:cNvPr id="70" name="Google Shape;2384;p50"/>
            <p:cNvSpPr/>
            <p:nvPr/>
          </p:nvSpPr>
          <p:spPr>
            <a:xfrm>
              <a:off x="2850300" y="1155300"/>
              <a:ext cx="1517100" cy="1517100"/>
            </a:xfrm>
            <a:prstGeom prst="donut">
              <a:avLst>
                <a:gd name="adj" fmla="val 12713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385;p50"/>
            <p:cNvSpPr/>
            <p:nvPr/>
          </p:nvSpPr>
          <p:spPr>
            <a:xfrm>
              <a:off x="2850300" y="1155300"/>
              <a:ext cx="1517100" cy="1517100"/>
            </a:xfrm>
            <a:prstGeom prst="blockArc">
              <a:avLst>
                <a:gd name="adj1" fmla="val 10800000"/>
                <a:gd name="adj2" fmla="val 13307568"/>
                <a:gd name="adj3" fmla="val 1267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2389;p50"/>
          <p:cNvGrpSpPr/>
          <p:nvPr/>
        </p:nvGrpSpPr>
        <p:grpSpPr>
          <a:xfrm>
            <a:off x="6136184" y="1937780"/>
            <a:ext cx="1517100" cy="1517100"/>
            <a:chOff x="6687600" y="1098150"/>
            <a:chExt cx="1517100" cy="1517100"/>
          </a:xfrm>
        </p:grpSpPr>
        <p:sp>
          <p:nvSpPr>
            <p:cNvPr id="76" name="Google Shape;2390;p50"/>
            <p:cNvSpPr/>
            <p:nvPr/>
          </p:nvSpPr>
          <p:spPr>
            <a:xfrm>
              <a:off x="6687600" y="1098150"/>
              <a:ext cx="1517100" cy="1517100"/>
            </a:xfrm>
            <a:prstGeom prst="donut">
              <a:avLst>
                <a:gd name="adj" fmla="val 12713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391;p50"/>
            <p:cNvSpPr/>
            <p:nvPr/>
          </p:nvSpPr>
          <p:spPr>
            <a:xfrm>
              <a:off x="6687600" y="1098150"/>
              <a:ext cx="1517100" cy="1517100"/>
            </a:xfrm>
            <a:prstGeom prst="blockArc">
              <a:avLst>
                <a:gd name="adj1" fmla="val 10800000"/>
                <a:gd name="adj2" fmla="val 16197873"/>
                <a:gd name="adj3" fmla="val 1268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2383;p50"/>
          <p:cNvGrpSpPr/>
          <p:nvPr/>
        </p:nvGrpSpPr>
        <p:grpSpPr>
          <a:xfrm>
            <a:off x="1254312" y="1933805"/>
            <a:ext cx="1517100" cy="1517100"/>
            <a:chOff x="2850300" y="1155300"/>
            <a:chExt cx="1517100" cy="1517100"/>
          </a:xfrm>
        </p:grpSpPr>
        <p:sp>
          <p:nvSpPr>
            <p:cNvPr id="80" name="Google Shape;2384;p50"/>
            <p:cNvSpPr/>
            <p:nvPr/>
          </p:nvSpPr>
          <p:spPr>
            <a:xfrm>
              <a:off x="2850300" y="1155300"/>
              <a:ext cx="1517100" cy="1517100"/>
            </a:xfrm>
            <a:prstGeom prst="donut">
              <a:avLst>
                <a:gd name="adj" fmla="val 12713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385;p50"/>
            <p:cNvSpPr/>
            <p:nvPr/>
          </p:nvSpPr>
          <p:spPr>
            <a:xfrm>
              <a:off x="2850300" y="1155300"/>
              <a:ext cx="1517100" cy="1517100"/>
            </a:xfrm>
            <a:prstGeom prst="blockArc">
              <a:avLst>
                <a:gd name="adj1" fmla="val 10800000"/>
                <a:gd name="adj2" fmla="val 13307568"/>
                <a:gd name="adj3" fmla="val 1267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2381;p50"/>
          <p:cNvSpPr txBox="1">
            <a:spLocks/>
          </p:cNvSpPr>
          <p:nvPr/>
        </p:nvSpPr>
        <p:spPr>
          <a:xfrm>
            <a:off x="1444962" y="2469571"/>
            <a:ext cx="11358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" dirty="0" smtClean="0"/>
              <a:t>0.2%</a:t>
            </a:r>
            <a:endParaRPr lang="en" dirty="0"/>
          </a:p>
        </p:txBody>
      </p:sp>
      <p:sp>
        <p:nvSpPr>
          <p:cNvPr id="85" name="Google Shape;2381;p50"/>
          <p:cNvSpPr txBox="1">
            <a:spLocks/>
          </p:cNvSpPr>
          <p:nvPr/>
        </p:nvSpPr>
        <p:spPr>
          <a:xfrm>
            <a:off x="6321934" y="2442276"/>
            <a:ext cx="11358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" dirty="0" smtClean="0"/>
              <a:t>1%</a:t>
            </a:r>
            <a:endParaRPr lang="en" dirty="0"/>
          </a:p>
        </p:txBody>
      </p:sp>
      <p:sp>
        <p:nvSpPr>
          <p:cNvPr id="87" name="Google Shape;2323;p48"/>
          <p:cNvSpPr txBox="1">
            <a:spLocks/>
          </p:cNvSpPr>
          <p:nvPr/>
        </p:nvSpPr>
        <p:spPr>
          <a:xfrm>
            <a:off x="2510720" y="1093133"/>
            <a:ext cx="4087009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25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2400" dirty="0" smtClean="0"/>
              <a:t>Our Plan</a:t>
            </a:r>
            <a:endParaRPr lang="en-US" sz="2400" dirty="0"/>
          </a:p>
        </p:txBody>
      </p:sp>
      <p:sp>
        <p:nvSpPr>
          <p:cNvPr id="88" name="Google Shape;2323;p48"/>
          <p:cNvSpPr txBox="1">
            <a:spLocks/>
          </p:cNvSpPr>
          <p:nvPr/>
        </p:nvSpPr>
        <p:spPr>
          <a:xfrm>
            <a:off x="2436286" y="266776"/>
            <a:ext cx="4087009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25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3200" dirty="0" smtClean="0"/>
              <a:t>Years Of Service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2028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6" name="Google Shape;2806;p64"/>
          <p:cNvSpPr txBox="1">
            <a:spLocks noGrp="1"/>
          </p:cNvSpPr>
          <p:nvPr>
            <p:ph type="title"/>
          </p:nvPr>
        </p:nvSpPr>
        <p:spPr>
          <a:xfrm>
            <a:off x="587954" y="1408347"/>
            <a:ext cx="7750825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 smtClean="0"/>
              <a:t>$45,804,733</a:t>
            </a:r>
            <a:endParaRPr sz="8000" dirty="0"/>
          </a:p>
        </p:txBody>
      </p:sp>
      <p:sp>
        <p:nvSpPr>
          <p:cNvPr id="2807" name="Google Shape;2807;p64"/>
          <p:cNvSpPr txBox="1">
            <a:spLocks noGrp="1"/>
          </p:cNvSpPr>
          <p:nvPr>
            <p:ph type="subTitle" idx="1"/>
          </p:nvPr>
        </p:nvSpPr>
        <p:spPr>
          <a:xfrm>
            <a:off x="956447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Total bonuses that we will give to our employees based on the number of years of their service</a:t>
            </a:r>
            <a:endParaRPr dirty="0"/>
          </a:p>
        </p:txBody>
      </p:sp>
      <p:sp>
        <p:nvSpPr>
          <p:cNvPr id="4" name="Google Shape;2323;p48"/>
          <p:cNvSpPr txBox="1">
            <a:spLocks/>
          </p:cNvSpPr>
          <p:nvPr/>
        </p:nvSpPr>
        <p:spPr>
          <a:xfrm>
            <a:off x="2436286" y="266776"/>
            <a:ext cx="4087009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25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3200" dirty="0" smtClean="0"/>
              <a:t>Years Of Service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2117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7" name="Google Shape;2397;p51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531200" flipH="1">
            <a:off x="5429537" y="1184742"/>
            <a:ext cx="2616201" cy="7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8" name="Google Shape;2398;p51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531200" flipH="1">
            <a:off x="809870" y="1171094"/>
            <a:ext cx="2616201" cy="7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9" name="Google Shape;2399;p51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531200" flipH="1">
            <a:off x="3007198" y="2939228"/>
            <a:ext cx="2616201" cy="7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2" name="Google Shape;2402;p51"/>
          <p:cNvSpPr txBox="1">
            <a:spLocks noGrp="1"/>
          </p:cNvSpPr>
          <p:nvPr>
            <p:ph type="subTitle" idx="1"/>
          </p:nvPr>
        </p:nvSpPr>
        <p:spPr>
          <a:xfrm>
            <a:off x="522606" y="1860943"/>
            <a:ext cx="3210806" cy="11970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dirty="0" smtClean="0"/>
              <a:t>Is their </a:t>
            </a:r>
            <a:r>
              <a:rPr lang="en-US" dirty="0"/>
              <a:t>contracts are expiring soon (February 1, </a:t>
            </a:r>
            <a:r>
              <a:rPr lang="en-US" dirty="0" smtClean="0"/>
              <a:t>2001)? And how can we convince </a:t>
            </a:r>
            <a:r>
              <a:rPr lang="en-US" dirty="0"/>
              <a:t>them to </a:t>
            </a:r>
            <a:r>
              <a:rPr lang="en-US" dirty="0" smtClean="0"/>
              <a:t>stay?</a:t>
            </a:r>
            <a:endParaRPr dirty="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403" name="Google Shape;2403;p51"/>
          <p:cNvSpPr txBox="1">
            <a:spLocks noGrp="1"/>
          </p:cNvSpPr>
          <p:nvPr>
            <p:ph type="title" idx="2"/>
          </p:nvPr>
        </p:nvSpPr>
        <p:spPr>
          <a:xfrm flipH="1">
            <a:off x="4606884" y="127721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The Budget</a:t>
            </a:r>
            <a:endParaRPr dirty="0"/>
          </a:p>
        </p:txBody>
      </p:sp>
      <p:sp>
        <p:nvSpPr>
          <p:cNvPr id="2404" name="Google Shape;2404;p51"/>
          <p:cNvSpPr txBox="1">
            <a:spLocks noGrp="1"/>
          </p:cNvSpPr>
          <p:nvPr>
            <p:ph type="subTitle" idx="3"/>
          </p:nvPr>
        </p:nvSpPr>
        <p:spPr>
          <a:xfrm>
            <a:off x="6138867" y="1929183"/>
            <a:ext cx="1288151" cy="4957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 smtClean="0"/>
              <a:t>$4,195,267</a:t>
            </a:r>
            <a:endParaRPr sz="1600" dirty="0"/>
          </a:p>
        </p:txBody>
      </p:sp>
      <p:sp>
        <p:nvSpPr>
          <p:cNvPr id="2405" name="Google Shape;2405;p51"/>
          <p:cNvSpPr txBox="1">
            <a:spLocks noGrp="1"/>
          </p:cNvSpPr>
          <p:nvPr>
            <p:ph type="title" idx="4"/>
          </p:nvPr>
        </p:nvSpPr>
        <p:spPr>
          <a:xfrm>
            <a:off x="3718514" y="3031703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The Plan</a:t>
            </a:r>
            <a:endParaRPr dirty="0"/>
          </a:p>
        </p:txBody>
      </p:sp>
      <p:sp>
        <p:nvSpPr>
          <p:cNvPr id="2406" name="Google Shape;2406;p51"/>
          <p:cNvSpPr txBox="1">
            <a:spLocks noGrp="1"/>
          </p:cNvSpPr>
          <p:nvPr>
            <p:ph type="subTitle" idx="5"/>
          </p:nvPr>
        </p:nvSpPr>
        <p:spPr>
          <a:xfrm>
            <a:off x="2903828" y="3687866"/>
            <a:ext cx="3094929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eaLnBrk="1" fontAlgn="auto" latinLnBrk="0" hangingPunct="1"/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our plan is to offer them 0.07% bonus of their salaries.</a:t>
            </a:r>
            <a:endParaRPr lang="ar-SA" dirty="0">
              <a:solidFill>
                <a:schemeClr val="tx2">
                  <a:lumMod val="50000"/>
                </a:schemeClr>
              </a:solidFill>
              <a:latin typeface="Open Sans" charset="0"/>
              <a:ea typeface="Open Sans" charset="0"/>
            </a:endParaRPr>
          </a:p>
        </p:txBody>
      </p:sp>
      <p:sp>
        <p:nvSpPr>
          <p:cNvPr id="45" name="Google Shape;2325;p48"/>
          <p:cNvSpPr txBox="1">
            <a:spLocks/>
          </p:cNvSpPr>
          <p:nvPr/>
        </p:nvSpPr>
        <p:spPr>
          <a:xfrm>
            <a:off x="1657733" y="213408"/>
            <a:ext cx="5725707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/>
            <a:r>
              <a:rPr lang="en-US" sz="3200" b="1" dirty="0" smtClean="0"/>
              <a:t>Contracts Will Expire</a:t>
            </a:r>
            <a:endParaRPr lang="en-US" sz="3200" b="1" dirty="0"/>
          </a:p>
        </p:txBody>
      </p:sp>
      <p:sp>
        <p:nvSpPr>
          <p:cNvPr id="47" name="Google Shape;2592;p55"/>
          <p:cNvSpPr txBox="1">
            <a:spLocks/>
          </p:cNvSpPr>
          <p:nvPr/>
        </p:nvSpPr>
        <p:spPr>
          <a:xfrm>
            <a:off x="1256974" y="1263569"/>
            <a:ext cx="1667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 sz="1800" dirty="0" smtClean="0">
                <a:solidFill>
                  <a:srgbClr val="073763"/>
                </a:solidFill>
              </a:rPr>
              <a:t>The Question</a:t>
            </a:r>
            <a:endParaRPr lang="en-US" sz="1800" dirty="0">
              <a:solidFill>
                <a:srgbClr val="0737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10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7" name="Google Shape;2647;p58"/>
          <p:cNvSpPr/>
          <p:nvPr/>
        </p:nvSpPr>
        <p:spPr>
          <a:xfrm rot="3011561">
            <a:off x="8491712" y="4268297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3833079170"/>
              </p:ext>
            </p:extLst>
          </p:nvPr>
        </p:nvGraphicFramePr>
        <p:xfrm>
          <a:off x="1562198" y="1091579"/>
          <a:ext cx="5616832" cy="40519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Google Shape;2325;p48"/>
          <p:cNvSpPr txBox="1">
            <a:spLocks/>
          </p:cNvSpPr>
          <p:nvPr/>
        </p:nvSpPr>
        <p:spPr>
          <a:xfrm>
            <a:off x="1657733" y="213408"/>
            <a:ext cx="5725707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/>
            <a:r>
              <a:rPr lang="en-US" sz="3200" b="1" dirty="0" smtClean="0"/>
              <a:t>Our Final Plan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15085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3141;p69">
            <a:extLst>
              <a:ext uri="{FF2B5EF4-FFF2-40B4-BE49-F238E27FC236}">
                <a16:creationId xmlns:a16="http://schemas.microsoft.com/office/drawing/2014/main" xmlns="" id="{B358EAA1-3149-B44A-A6B7-A2C0328442A2}"/>
              </a:ext>
            </a:extLst>
          </p:cNvPr>
          <p:cNvSpPr txBox="1">
            <a:spLocks/>
          </p:cNvSpPr>
          <p:nvPr/>
        </p:nvSpPr>
        <p:spPr>
          <a:xfrm>
            <a:off x="720000" y="1305094"/>
            <a:ext cx="7704000" cy="13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6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4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4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4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4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4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4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4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4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 dirty="0"/>
              <a:t>THANKS</a:t>
            </a:r>
          </a:p>
        </p:txBody>
      </p:sp>
      <p:sp>
        <p:nvSpPr>
          <p:cNvPr id="4" name="Google Shape;3142;p69"/>
          <p:cNvSpPr txBox="1">
            <a:spLocks/>
          </p:cNvSpPr>
          <p:nvPr/>
        </p:nvSpPr>
        <p:spPr>
          <a:xfrm>
            <a:off x="720000" y="2890551"/>
            <a:ext cx="7704000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 smtClean="0">
                <a:solidFill>
                  <a:schemeClr val="tx2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Do you have any questions?</a:t>
            </a:r>
            <a:endParaRPr lang="en-US" b="1" dirty="0">
              <a:solidFill>
                <a:schemeClr val="tx2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65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20"/>
          <p:cNvSpPr txBox="1">
            <a:spLocks noGrp="1"/>
          </p:cNvSpPr>
          <p:nvPr>
            <p:ph type="title" idx="2"/>
          </p:nvPr>
        </p:nvSpPr>
        <p:spPr>
          <a:xfrm>
            <a:off x="2354452" y="1012100"/>
            <a:ext cx="3852000" cy="17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9600"/>
              <a:t>1</a:t>
            </a:r>
            <a:endParaRPr sz="9600"/>
          </a:p>
        </p:txBody>
      </p:sp>
      <p:sp>
        <p:nvSpPr>
          <p:cNvPr id="1023" name="Google Shape;1023;p20"/>
          <p:cNvSpPr txBox="1">
            <a:spLocks noGrp="1"/>
          </p:cNvSpPr>
          <p:nvPr>
            <p:ph type="ctrTitle"/>
          </p:nvPr>
        </p:nvSpPr>
        <p:spPr>
          <a:xfrm>
            <a:off x="1934817" y="2594236"/>
            <a:ext cx="4982818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/>
              <a:t>Gender Equality Scenario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21" title="Chart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59811" y="1198713"/>
            <a:ext cx="4502676" cy="2784149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21"/>
          <p:cNvSpPr txBox="1"/>
          <p:nvPr/>
        </p:nvSpPr>
        <p:spPr>
          <a:xfrm>
            <a:off x="4209861" y="2006681"/>
            <a:ext cx="1270200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40%</a:t>
            </a:r>
            <a:endParaRPr sz="2800" b="1" i="0" u="none" strike="noStrike" cap="none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30" name="Google Shape;1030;p21"/>
          <p:cNvSpPr txBox="1"/>
          <p:nvPr/>
        </p:nvSpPr>
        <p:spPr>
          <a:xfrm>
            <a:off x="2939661" y="2006343"/>
            <a:ext cx="1270200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60%</a:t>
            </a:r>
            <a:endParaRPr sz="2800" b="1" i="0" u="none" strike="noStrike" cap="none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31" name="Google Shape;1031;p21"/>
          <p:cNvSpPr txBox="1"/>
          <p:nvPr/>
        </p:nvSpPr>
        <p:spPr>
          <a:xfrm>
            <a:off x="2511261" y="2590787"/>
            <a:ext cx="2127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73763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Male</a:t>
            </a:r>
            <a:endParaRPr sz="1800" b="0" i="0" u="none" strike="noStrike" cap="none">
              <a:solidFill>
                <a:srgbClr val="073763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1032" name="Google Shape;1032;p21"/>
          <p:cNvSpPr txBox="1"/>
          <p:nvPr/>
        </p:nvSpPr>
        <p:spPr>
          <a:xfrm>
            <a:off x="3781461" y="1689512"/>
            <a:ext cx="2127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73763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Female</a:t>
            </a:r>
            <a:endParaRPr sz="1600" b="0" i="0" u="none" strike="noStrike" cap="none">
              <a:solidFill>
                <a:srgbClr val="073763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1033" name="Google Shape;1033;p21"/>
          <p:cNvSpPr txBox="1"/>
          <p:nvPr/>
        </p:nvSpPr>
        <p:spPr>
          <a:xfrm>
            <a:off x="736646" y="4045580"/>
            <a:ext cx="77007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As we can see 60% of the employees are men while 40% are women which conflicts with gender equality employment policy.</a:t>
            </a:r>
            <a:endParaRPr sz="1200" b="0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4" name="Google Shape;1034;p21"/>
          <p:cNvSpPr/>
          <p:nvPr/>
        </p:nvSpPr>
        <p:spPr>
          <a:xfrm rot="3011561">
            <a:off x="8491712" y="4268297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21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sz="1800"/>
              <a:t>Number of Male and Female Employees in the Company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22"/>
          <p:cNvSpPr txBox="1">
            <a:spLocks noGrp="1"/>
          </p:cNvSpPr>
          <p:nvPr>
            <p:ph type="subTitle" idx="2"/>
          </p:nvPr>
        </p:nvSpPr>
        <p:spPr>
          <a:xfrm>
            <a:off x="1305487" y="2763389"/>
            <a:ext cx="6424826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ratio of males to females hired between 1996-01-01 And 2000-12-31.</a:t>
            </a:r>
            <a:endParaRPr/>
          </a:p>
        </p:txBody>
      </p:sp>
      <p:sp>
        <p:nvSpPr>
          <p:cNvPr id="1041" name="Google Shape;1041;p22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sz="1800"/>
              <a:t>Ratio of Male and Female Employees (Last 5 years)</a:t>
            </a:r>
            <a:endParaRPr/>
          </a:p>
        </p:txBody>
      </p:sp>
      <p:pic>
        <p:nvPicPr>
          <p:cNvPr id="1042" name="Google Shape;1042;p22"/>
          <p:cNvPicPr preferRelativeResize="0"/>
          <p:nvPr/>
        </p:nvPicPr>
        <p:blipFill rotWithShape="1">
          <a:blip r:embed="rId3">
            <a:alphaModFix amt="52000"/>
          </a:blip>
          <a:srcRect/>
          <a:stretch/>
        </p:blipFill>
        <p:spPr>
          <a:xfrm rot="1128968">
            <a:off x="3571498" y="2077741"/>
            <a:ext cx="1772548" cy="98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22"/>
          <p:cNvSpPr txBox="1">
            <a:spLocks noGrp="1"/>
          </p:cNvSpPr>
          <p:nvPr>
            <p:ph type="subTitle" idx="3"/>
          </p:nvPr>
        </p:nvSpPr>
        <p:spPr>
          <a:xfrm flipH="1">
            <a:off x="3643490" y="2332192"/>
            <a:ext cx="1532400" cy="4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/>
              <a:t>1.52 : 1</a:t>
            </a:r>
            <a:endParaRPr sz="1800"/>
          </a:p>
        </p:txBody>
      </p:sp>
      <p:grpSp>
        <p:nvGrpSpPr>
          <p:cNvPr id="1044" name="Google Shape;1044;p22"/>
          <p:cNvGrpSpPr/>
          <p:nvPr/>
        </p:nvGrpSpPr>
        <p:grpSpPr>
          <a:xfrm>
            <a:off x="3675185" y="1209115"/>
            <a:ext cx="1429427" cy="872951"/>
            <a:chOff x="5318259" y="2982111"/>
            <a:chExt cx="371013" cy="220788"/>
          </a:xfrm>
        </p:grpSpPr>
        <p:sp>
          <p:nvSpPr>
            <p:cNvPr id="1045" name="Google Shape;1045;p22"/>
            <p:cNvSpPr/>
            <p:nvPr/>
          </p:nvSpPr>
          <p:spPr>
            <a:xfrm>
              <a:off x="5364123" y="3021546"/>
              <a:ext cx="58372" cy="18396"/>
            </a:xfrm>
            <a:custGeom>
              <a:avLst/>
              <a:gdLst/>
              <a:ahLst/>
              <a:cxnLst/>
              <a:rect l="l" t="t" r="r" b="b"/>
              <a:pathLst>
                <a:path w="1834" h="578" extrusionOk="0">
                  <a:moveTo>
                    <a:pt x="674" y="0"/>
                  </a:moveTo>
                  <a:cubicBezTo>
                    <a:pt x="513" y="0"/>
                    <a:pt x="335" y="16"/>
                    <a:pt x="143" y="54"/>
                  </a:cubicBezTo>
                  <a:cubicBezTo>
                    <a:pt x="60" y="66"/>
                    <a:pt x="0" y="149"/>
                    <a:pt x="0" y="220"/>
                  </a:cubicBezTo>
                  <a:lnTo>
                    <a:pt x="0" y="399"/>
                  </a:lnTo>
                  <a:cubicBezTo>
                    <a:pt x="0" y="482"/>
                    <a:pt x="72" y="566"/>
                    <a:pt x="167" y="566"/>
                  </a:cubicBezTo>
                  <a:cubicBezTo>
                    <a:pt x="250" y="566"/>
                    <a:pt x="334" y="482"/>
                    <a:pt x="334" y="399"/>
                  </a:cubicBezTo>
                  <a:lnTo>
                    <a:pt x="334" y="351"/>
                  </a:lnTo>
                  <a:cubicBezTo>
                    <a:pt x="453" y="332"/>
                    <a:pt x="564" y="324"/>
                    <a:pt x="666" y="324"/>
                  </a:cubicBezTo>
                  <a:cubicBezTo>
                    <a:pt x="878" y="324"/>
                    <a:pt x="1050" y="359"/>
                    <a:pt x="1179" y="399"/>
                  </a:cubicBezTo>
                  <a:cubicBezTo>
                    <a:pt x="1405" y="459"/>
                    <a:pt x="1536" y="530"/>
                    <a:pt x="1536" y="542"/>
                  </a:cubicBezTo>
                  <a:cubicBezTo>
                    <a:pt x="1560" y="566"/>
                    <a:pt x="1596" y="578"/>
                    <a:pt x="1619" y="578"/>
                  </a:cubicBezTo>
                  <a:cubicBezTo>
                    <a:pt x="1679" y="578"/>
                    <a:pt x="1727" y="542"/>
                    <a:pt x="1774" y="506"/>
                  </a:cubicBezTo>
                  <a:cubicBezTo>
                    <a:pt x="1834" y="423"/>
                    <a:pt x="1810" y="328"/>
                    <a:pt x="1727" y="256"/>
                  </a:cubicBezTo>
                  <a:cubicBezTo>
                    <a:pt x="1707" y="247"/>
                    <a:pt x="1322" y="0"/>
                    <a:pt x="6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22"/>
            <p:cNvSpPr/>
            <p:nvPr/>
          </p:nvSpPr>
          <p:spPr>
            <a:xfrm>
              <a:off x="5346681" y="3151338"/>
              <a:ext cx="11012" cy="39052"/>
            </a:xfrm>
            <a:custGeom>
              <a:avLst/>
              <a:gdLst/>
              <a:ahLst/>
              <a:cxnLst/>
              <a:rect l="l" t="t" r="r" b="b"/>
              <a:pathLst>
                <a:path w="346" h="1227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1072"/>
                  </a:lnTo>
                  <a:cubicBezTo>
                    <a:pt x="0" y="1155"/>
                    <a:pt x="72" y="1226"/>
                    <a:pt x="167" y="1226"/>
                  </a:cubicBezTo>
                  <a:cubicBezTo>
                    <a:pt x="250" y="1226"/>
                    <a:pt x="322" y="1155"/>
                    <a:pt x="322" y="1072"/>
                  </a:cubicBezTo>
                  <a:lnTo>
                    <a:pt x="322" y="155"/>
                  </a:lnTo>
                  <a:cubicBezTo>
                    <a:pt x="346" y="71"/>
                    <a:pt x="274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22"/>
            <p:cNvSpPr/>
            <p:nvPr/>
          </p:nvSpPr>
          <p:spPr>
            <a:xfrm>
              <a:off x="5318259" y="2988763"/>
              <a:ext cx="149717" cy="202773"/>
            </a:xfrm>
            <a:custGeom>
              <a:avLst/>
              <a:gdLst/>
              <a:ahLst/>
              <a:cxnLst/>
              <a:rect l="l" t="t" r="r" b="b"/>
              <a:pathLst>
                <a:path w="4704" h="6371" extrusionOk="0">
                  <a:moveTo>
                    <a:pt x="3620" y="322"/>
                  </a:moveTo>
                  <a:lnTo>
                    <a:pt x="3620" y="1179"/>
                  </a:lnTo>
                  <a:cubicBezTo>
                    <a:pt x="3620" y="1322"/>
                    <a:pt x="3584" y="1453"/>
                    <a:pt x="3513" y="1596"/>
                  </a:cubicBezTo>
                  <a:lnTo>
                    <a:pt x="3441" y="1727"/>
                  </a:lnTo>
                  <a:cubicBezTo>
                    <a:pt x="3418" y="1750"/>
                    <a:pt x="3418" y="1774"/>
                    <a:pt x="3418" y="1798"/>
                  </a:cubicBezTo>
                  <a:lnTo>
                    <a:pt x="3418" y="2167"/>
                  </a:lnTo>
                  <a:cubicBezTo>
                    <a:pt x="3453" y="2465"/>
                    <a:pt x="3334" y="2751"/>
                    <a:pt x="3108" y="2965"/>
                  </a:cubicBezTo>
                  <a:cubicBezTo>
                    <a:pt x="2892" y="3158"/>
                    <a:pt x="2633" y="3275"/>
                    <a:pt x="2351" y="3275"/>
                  </a:cubicBezTo>
                  <a:cubicBezTo>
                    <a:pt x="2338" y="3275"/>
                    <a:pt x="2324" y="3275"/>
                    <a:pt x="2310" y="3274"/>
                  </a:cubicBezTo>
                  <a:cubicBezTo>
                    <a:pt x="1715" y="3263"/>
                    <a:pt x="1239" y="2739"/>
                    <a:pt x="1239" y="2108"/>
                  </a:cubicBezTo>
                  <a:lnTo>
                    <a:pt x="1239" y="1798"/>
                  </a:lnTo>
                  <a:cubicBezTo>
                    <a:pt x="1239" y="1774"/>
                    <a:pt x="1239" y="1739"/>
                    <a:pt x="1215" y="1727"/>
                  </a:cubicBezTo>
                  <a:lnTo>
                    <a:pt x="1143" y="1596"/>
                  </a:lnTo>
                  <a:cubicBezTo>
                    <a:pt x="1084" y="1453"/>
                    <a:pt x="1036" y="1322"/>
                    <a:pt x="1036" y="1179"/>
                  </a:cubicBezTo>
                  <a:cubicBezTo>
                    <a:pt x="1036" y="715"/>
                    <a:pt x="1429" y="322"/>
                    <a:pt x="1894" y="322"/>
                  </a:cubicBezTo>
                  <a:close/>
                  <a:moveTo>
                    <a:pt x="2906" y="3513"/>
                  </a:moveTo>
                  <a:lnTo>
                    <a:pt x="2906" y="3751"/>
                  </a:lnTo>
                  <a:cubicBezTo>
                    <a:pt x="2906" y="3798"/>
                    <a:pt x="2918" y="3858"/>
                    <a:pt x="2918" y="3894"/>
                  </a:cubicBezTo>
                  <a:lnTo>
                    <a:pt x="2334" y="4334"/>
                  </a:lnTo>
                  <a:lnTo>
                    <a:pt x="1763" y="3894"/>
                  </a:lnTo>
                  <a:cubicBezTo>
                    <a:pt x="1775" y="3858"/>
                    <a:pt x="1775" y="3798"/>
                    <a:pt x="1775" y="3751"/>
                  </a:cubicBezTo>
                  <a:lnTo>
                    <a:pt x="1775" y="3513"/>
                  </a:lnTo>
                  <a:cubicBezTo>
                    <a:pt x="1929" y="3584"/>
                    <a:pt x="2096" y="3632"/>
                    <a:pt x="2286" y="3632"/>
                  </a:cubicBezTo>
                  <a:lnTo>
                    <a:pt x="2334" y="3632"/>
                  </a:lnTo>
                  <a:cubicBezTo>
                    <a:pt x="2525" y="3632"/>
                    <a:pt x="2727" y="3584"/>
                    <a:pt x="2906" y="3513"/>
                  </a:cubicBezTo>
                  <a:close/>
                  <a:moveTo>
                    <a:pt x="1905" y="0"/>
                  </a:moveTo>
                  <a:cubicBezTo>
                    <a:pt x="1251" y="0"/>
                    <a:pt x="715" y="536"/>
                    <a:pt x="715" y="1191"/>
                  </a:cubicBezTo>
                  <a:cubicBezTo>
                    <a:pt x="715" y="1381"/>
                    <a:pt x="762" y="1572"/>
                    <a:pt x="846" y="1750"/>
                  </a:cubicBezTo>
                  <a:lnTo>
                    <a:pt x="893" y="1858"/>
                  </a:lnTo>
                  <a:lnTo>
                    <a:pt x="893" y="2120"/>
                  </a:lnTo>
                  <a:cubicBezTo>
                    <a:pt x="893" y="2596"/>
                    <a:pt x="1108" y="3013"/>
                    <a:pt x="1441" y="3298"/>
                  </a:cubicBezTo>
                  <a:lnTo>
                    <a:pt x="1441" y="3763"/>
                  </a:lnTo>
                  <a:cubicBezTo>
                    <a:pt x="1441" y="3834"/>
                    <a:pt x="1405" y="3906"/>
                    <a:pt x="1322" y="3941"/>
                  </a:cubicBezTo>
                  <a:lnTo>
                    <a:pt x="465" y="4263"/>
                  </a:lnTo>
                  <a:cubicBezTo>
                    <a:pt x="179" y="4370"/>
                    <a:pt x="0" y="4644"/>
                    <a:pt x="0" y="4941"/>
                  </a:cubicBezTo>
                  <a:lnTo>
                    <a:pt x="0" y="6203"/>
                  </a:lnTo>
                  <a:cubicBezTo>
                    <a:pt x="0" y="6299"/>
                    <a:pt x="72" y="6370"/>
                    <a:pt x="167" y="6370"/>
                  </a:cubicBezTo>
                  <a:cubicBezTo>
                    <a:pt x="251" y="6370"/>
                    <a:pt x="334" y="6299"/>
                    <a:pt x="334" y="6203"/>
                  </a:cubicBezTo>
                  <a:lnTo>
                    <a:pt x="334" y="4941"/>
                  </a:lnTo>
                  <a:cubicBezTo>
                    <a:pt x="334" y="4775"/>
                    <a:pt x="429" y="4644"/>
                    <a:pt x="572" y="4584"/>
                  </a:cubicBezTo>
                  <a:lnTo>
                    <a:pt x="1429" y="4251"/>
                  </a:lnTo>
                  <a:cubicBezTo>
                    <a:pt x="1477" y="4239"/>
                    <a:pt x="1513" y="4215"/>
                    <a:pt x="1560" y="4179"/>
                  </a:cubicBezTo>
                  <a:lnTo>
                    <a:pt x="2179" y="4644"/>
                  </a:lnTo>
                  <a:lnTo>
                    <a:pt x="2179" y="6203"/>
                  </a:lnTo>
                  <a:cubicBezTo>
                    <a:pt x="2179" y="6299"/>
                    <a:pt x="2251" y="6370"/>
                    <a:pt x="2334" y="6370"/>
                  </a:cubicBezTo>
                  <a:cubicBezTo>
                    <a:pt x="2429" y="6370"/>
                    <a:pt x="2501" y="6299"/>
                    <a:pt x="2501" y="6203"/>
                  </a:cubicBezTo>
                  <a:lnTo>
                    <a:pt x="2501" y="4644"/>
                  </a:lnTo>
                  <a:lnTo>
                    <a:pt x="3108" y="4179"/>
                  </a:lnTo>
                  <a:cubicBezTo>
                    <a:pt x="3156" y="4215"/>
                    <a:pt x="3203" y="4239"/>
                    <a:pt x="3239" y="4251"/>
                  </a:cubicBezTo>
                  <a:lnTo>
                    <a:pt x="4108" y="4584"/>
                  </a:lnTo>
                  <a:cubicBezTo>
                    <a:pt x="4251" y="4644"/>
                    <a:pt x="4346" y="4775"/>
                    <a:pt x="4346" y="4941"/>
                  </a:cubicBezTo>
                  <a:cubicBezTo>
                    <a:pt x="4346" y="5025"/>
                    <a:pt x="4418" y="5108"/>
                    <a:pt x="4513" y="5108"/>
                  </a:cubicBezTo>
                  <a:cubicBezTo>
                    <a:pt x="4596" y="5108"/>
                    <a:pt x="4668" y="5025"/>
                    <a:pt x="4668" y="4941"/>
                  </a:cubicBezTo>
                  <a:cubicBezTo>
                    <a:pt x="4703" y="4632"/>
                    <a:pt x="4525" y="4358"/>
                    <a:pt x="4239" y="4251"/>
                  </a:cubicBezTo>
                  <a:lnTo>
                    <a:pt x="3382" y="3929"/>
                  </a:lnTo>
                  <a:cubicBezTo>
                    <a:pt x="3310" y="3894"/>
                    <a:pt x="3263" y="3822"/>
                    <a:pt x="3263" y="3751"/>
                  </a:cubicBezTo>
                  <a:lnTo>
                    <a:pt x="3263" y="3322"/>
                  </a:lnTo>
                  <a:cubicBezTo>
                    <a:pt x="3310" y="3286"/>
                    <a:pt x="3334" y="3263"/>
                    <a:pt x="3370" y="3227"/>
                  </a:cubicBezTo>
                  <a:cubicBezTo>
                    <a:pt x="3644" y="2941"/>
                    <a:pt x="3810" y="2584"/>
                    <a:pt x="3810" y="2179"/>
                  </a:cubicBezTo>
                  <a:lnTo>
                    <a:pt x="3810" y="1858"/>
                  </a:lnTo>
                  <a:lnTo>
                    <a:pt x="3858" y="1750"/>
                  </a:lnTo>
                  <a:cubicBezTo>
                    <a:pt x="3941" y="1572"/>
                    <a:pt x="3989" y="1381"/>
                    <a:pt x="3989" y="1191"/>
                  </a:cubicBezTo>
                  <a:lnTo>
                    <a:pt x="3989" y="155"/>
                  </a:lnTo>
                  <a:cubicBezTo>
                    <a:pt x="3989" y="72"/>
                    <a:pt x="3918" y="0"/>
                    <a:pt x="3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22"/>
            <p:cNvSpPr/>
            <p:nvPr/>
          </p:nvSpPr>
          <p:spPr>
            <a:xfrm>
              <a:off x="5548658" y="2982111"/>
              <a:ext cx="140614" cy="208279"/>
            </a:xfrm>
            <a:custGeom>
              <a:avLst/>
              <a:gdLst/>
              <a:ahLst/>
              <a:cxnLst/>
              <a:rect l="l" t="t" r="r" b="b"/>
              <a:pathLst>
                <a:path w="4418" h="6544" extrusionOk="0">
                  <a:moveTo>
                    <a:pt x="2246" y="370"/>
                  </a:moveTo>
                  <a:cubicBezTo>
                    <a:pt x="2295" y="370"/>
                    <a:pt x="2346" y="376"/>
                    <a:pt x="2394" y="388"/>
                  </a:cubicBezTo>
                  <a:cubicBezTo>
                    <a:pt x="3132" y="459"/>
                    <a:pt x="3715" y="1102"/>
                    <a:pt x="3727" y="1876"/>
                  </a:cubicBezTo>
                  <a:cubicBezTo>
                    <a:pt x="3727" y="2602"/>
                    <a:pt x="3906" y="3269"/>
                    <a:pt x="4061" y="3626"/>
                  </a:cubicBezTo>
                  <a:lnTo>
                    <a:pt x="4061" y="3638"/>
                  </a:lnTo>
                  <a:cubicBezTo>
                    <a:pt x="3882" y="3722"/>
                    <a:pt x="3537" y="3912"/>
                    <a:pt x="2953" y="4031"/>
                  </a:cubicBezTo>
                  <a:lnTo>
                    <a:pt x="2953" y="3972"/>
                  </a:lnTo>
                  <a:lnTo>
                    <a:pt x="2953" y="3626"/>
                  </a:lnTo>
                  <a:cubicBezTo>
                    <a:pt x="3179" y="3495"/>
                    <a:pt x="3370" y="3317"/>
                    <a:pt x="3489" y="3091"/>
                  </a:cubicBezTo>
                  <a:cubicBezTo>
                    <a:pt x="3727" y="2674"/>
                    <a:pt x="3644" y="2126"/>
                    <a:pt x="3287" y="1793"/>
                  </a:cubicBezTo>
                  <a:cubicBezTo>
                    <a:pt x="3025" y="1578"/>
                    <a:pt x="2584" y="1293"/>
                    <a:pt x="1870" y="1293"/>
                  </a:cubicBezTo>
                  <a:cubicBezTo>
                    <a:pt x="1822" y="1293"/>
                    <a:pt x="1786" y="1305"/>
                    <a:pt x="1751" y="1340"/>
                  </a:cubicBezTo>
                  <a:lnTo>
                    <a:pt x="1382" y="1709"/>
                  </a:lnTo>
                  <a:cubicBezTo>
                    <a:pt x="1322" y="1769"/>
                    <a:pt x="1322" y="1888"/>
                    <a:pt x="1382" y="1948"/>
                  </a:cubicBezTo>
                  <a:cubicBezTo>
                    <a:pt x="1411" y="1977"/>
                    <a:pt x="1456" y="1992"/>
                    <a:pt x="1501" y="1992"/>
                  </a:cubicBezTo>
                  <a:cubicBezTo>
                    <a:pt x="1545" y="1992"/>
                    <a:pt x="1590" y="1977"/>
                    <a:pt x="1620" y="1948"/>
                  </a:cubicBezTo>
                  <a:lnTo>
                    <a:pt x="1929" y="1638"/>
                  </a:lnTo>
                  <a:cubicBezTo>
                    <a:pt x="2394" y="1650"/>
                    <a:pt x="2763" y="1781"/>
                    <a:pt x="3048" y="2055"/>
                  </a:cubicBezTo>
                  <a:cubicBezTo>
                    <a:pt x="3287" y="2269"/>
                    <a:pt x="3346" y="2650"/>
                    <a:pt x="3179" y="2924"/>
                  </a:cubicBezTo>
                  <a:cubicBezTo>
                    <a:pt x="2989" y="3269"/>
                    <a:pt x="2608" y="3495"/>
                    <a:pt x="2215" y="3495"/>
                  </a:cubicBezTo>
                  <a:cubicBezTo>
                    <a:pt x="1596" y="3495"/>
                    <a:pt x="1108" y="3007"/>
                    <a:pt x="1108" y="2388"/>
                  </a:cubicBezTo>
                  <a:cubicBezTo>
                    <a:pt x="1108" y="2305"/>
                    <a:pt x="1036" y="2233"/>
                    <a:pt x="941" y="2233"/>
                  </a:cubicBezTo>
                  <a:cubicBezTo>
                    <a:pt x="858" y="2233"/>
                    <a:pt x="786" y="2305"/>
                    <a:pt x="786" y="2388"/>
                  </a:cubicBezTo>
                  <a:cubicBezTo>
                    <a:pt x="786" y="2924"/>
                    <a:pt x="1084" y="3400"/>
                    <a:pt x="1513" y="3662"/>
                  </a:cubicBezTo>
                  <a:lnTo>
                    <a:pt x="1513" y="3995"/>
                  </a:lnTo>
                  <a:lnTo>
                    <a:pt x="1513" y="4055"/>
                  </a:lnTo>
                  <a:cubicBezTo>
                    <a:pt x="929" y="3936"/>
                    <a:pt x="608" y="3745"/>
                    <a:pt x="441" y="3638"/>
                  </a:cubicBezTo>
                  <a:cubicBezTo>
                    <a:pt x="441" y="3638"/>
                    <a:pt x="429" y="3638"/>
                    <a:pt x="441" y="3626"/>
                  </a:cubicBezTo>
                  <a:cubicBezTo>
                    <a:pt x="596" y="3269"/>
                    <a:pt x="774" y="2602"/>
                    <a:pt x="774" y="1876"/>
                  </a:cubicBezTo>
                  <a:cubicBezTo>
                    <a:pt x="774" y="1114"/>
                    <a:pt x="1370" y="459"/>
                    <a:pt x="2108" y="388"/>
                  </a:cubicBezTo>
                  <a:cubicBezTo>
                    <a:pt x="2150" y="376"/>
                    <a:pt x="2197" y="370"/>
                    <a:pt x="2246" y="370"/>
                  </a:cubicBezTo>
                  <a:close/>
                  <a:moveTo>
                    <a:pt x="2584" y="3769"/>
                  </a:moveTo>
                  <a:lnTo>
                    <a:pt x="2584" y="3972"/>
                  </a:lnTo>
                  <a:cubicBezTo>
                    <a:pt x="2584" y="4174"/>
                    <a:pt x="2703" y="4365"/>
                    <a:pt x="2882" y="4448"/>
                  </a:cubicBezTo>
                  <a:lnTo>
                    <a:pt x="2989" y="4507"/>
                  </a:lnTo>
                  <a:cubicBezTo>
                    <a:pt x="2858" y="4769"/>
                    <a:pt x="2560" y="4936"/>
                    <a:pt x="2227" y="4936"/>
                  </a:cubicBezTo>
                  <a:cubicBezTo>
                    <a:pt x="1917" y="4936"/>
                    <a:pt x="1620" y="4769"/>
                    <a:pt x="1441" y="4507"/>
                  </a:cubicBezTo>
                  <a:lnTo>
                    <a:pt x="1548" y="4448"/>
                  </a:lnTo>
                  <a:cubicBezTo>
                    <a:pt x="1727" y="4365"/>
                    <a:pt x="1846" y="4162"/>
                    <a:pt x="1846" y="3972"/>
                  </a:cubicBezTo>
                  <a:lnTo>
                    <a:pt x="1846" y="3769"/>
                  </a:lnTo>
                  <a:cubicBezTo>
                    <a:pt x="1965" y="3793"/>
                    <a:pt x="2096" y="3805"/>
                    <a:pt x="2215" y="3805"/>
                  </a:cubicBezTo>
                  <a:cubicBezTo>
                    <a:pt x="2346" y="3805"/>
                    <a:pt x="2465" y="3793"/>
                    <a:pt x="2584" y="3769"/>
                  </a:cubicBezTo>
                  <a:close/>
                  <a:moveTo>
                    <a:pt x="2209" y="1"/>
                  </a:moveTo>
                  <a:cubicBezTo>
                    <a:pt x="2153" y="1"/>
                    <a:pt x="2096" y="7"/>
                    <a:pt x="2036" y="19"/>
                  </a:cubicBezTo>
                  <a:cubicBezTo>
                    <a:pt x="1108" y="102"/>
                    <a:pt x="393" y="912"/>
                    <a:pt x="381" y="1840"/>
                  </a:cubicBezTo>
                  <a:cubicBezTo>
                    <a:pt x="381" y="2519"/>
                    <a:pt x="215" y="3138"/>
                    <a:pt x="84" y="3472"/>
                  </a:cubicBezTo>
                  <a:cubicBezTo>
                    <a:pt x="24" y="3614"/>
                    <a:pt x="72" y="3793"/>
                    <a:pt x="203" y="3876"/>
                  </a:cubicBezTo>
                  <a:cubicBezTo>
                    <a:pt x="358" y="3984"/>
                    <a:pt x="632" y="4150"/>
                    <a:pt x="1084" y="4281"/>
                  </a:cubicBezTo>
                  <a:lnTo>
                    <a:pt x="393" y="4626"/>
                  </a:lnTo>
                  <a:cubicBezTo>
                    <a:pt x="215" y="4722"/>
                    <a:pt x="84" y="4877"/>
                    <a:pt x="24" y="5055"/>
                  </a:cubicBezTo>
                  <a:cubicBezTo>
                    <a:pt x="0" y="5150"/>
                    <a:pt x="60" y="5234"/>
                    <a:pt x="143" y="5269"/>
                  </a:cubicBezTo>
                  <a:lnTo>
                    <a:pt x="191" y="5269"/>
                  </a:lnTo>
                  <a:cubicBezTo>
                    <a:pt x="262" y="5269"/>
                    <a:pt x="334" y="5222"/>
                    <a:pt x="358" y="5150"/>
                  </a:cubicBezTo>
                  <a:cubicBezTo>
                    <a:pt x="381" y="5043"/>
                    <a:pt x="453" y="4972"/>
                    <a:pt x="548" y="4924"/>
                  </a:cubicBezTo>
                  <a:lnTo>
                    <a:pt x="1084" y="4662"/>
                  </a:lnTo>
                  <a:cubicBezTo>
                    <a:pt x="1310" y="5043"/>
                    <a:pt x="1727" y="5281"/>
                    <a:pt x="2167" y="5281"/>
                  </a:cubicBezTo>
                  <a:cubicBezTo>
                    <a:pt x="2620" y="5281"/>
                    <a:pt x="3037" y="5043"/>
                    <a:pt x="3251" y="4662"/>
                  </a:cubicBezTo>
                  <a:lnTo>
                    <a:pt x="3787" y="4924"/>
                  </a:lnTo>
                  <a:cubicBezTo>
                    <a:pt x="3930" y="4984"/>
                    <a:pt x="4001" y="5115"/>
                    <a:pt x="4001" y="5269"/>
                  </a:cubicBezTo>
                  <a:lnTo>
                    <a:pt x="4001" y="6377"/>
                  </a:lnTo>
                  <a:cubicBezTo>
                    <a:pt x="4001" y="6472"/>
                    <a:pt x="4072" y="6543"/>
                    <a:pt x="4168" y="6543"/>
                  </a:cubicBezTo>
                  <a:cubicBezTo>
                    <a:pt x="4251" y="6543"/>
                    <a:pt x="4322" y="6472"/>
                    <a:pt x="4322" y="6377"/>
                  </a:cubicBezTo>
                  <a:lnTo>
                    <a:pt x="4322" y="5269"/>
                  </a:lnTo>
                  <a:cubicBezTo>
                    <a:pt x="4418" y="4996"/>
                    <a:pt x="4263" y="4746"/>
                    <a:pt x="4013" y="4626"/>
                  </a:cubicBezTo>
                  <a:lnTo>
                    <a:pt x="3334" y="4281"/>
                  </a:lnTo>
                  <a:cubicBezTo>
                    <a:pt x="3787" y="4150"/>
                    <a:pt x="4072" y="3984"/>
                    <a:pt x="4203" y="3876"/>
                  </a:cubicBezTo>
                  <a:cubicBezTo>
                    <a:pt x="4346" y="3793"/>
                    <a:pt x="4406" y="3614"/>
                    <a:pt x="4322" y="3472"/>
                  </a:cubicBezTo>
                  <a:cubicBezTo>
                    <a:pt x="4191" y="3138"/>
                    <a:pt x="4025" y="2519"/>
                    <a:pt x="4025" y="1840"/>
                  </a:cubicBezTo>
                  <a:cubicBezTo>
                    <a:pt x="4025" y="912"/>
                    <a:pt x="3299" y="102"/>
                    <a:pt x="2382" y="19"/>
                  </a:cubicBezTo>
                  <a:cubicBezTo>
                    <a:pt x="2322" y="7"/>
                    <a:pt x="2266" y="1"/>
                    <a:pt x="220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22"/>
            <p:cNvSpPr/>
            <p:nvPr/>
          </p:nvSpPr>
          <p:spPr>
            <a:xfrm>
              <a:off x="5655153" y="3157004"/>
              <a:ext cx="10630" cy="33387"/>
            </a:xfrm>
            <a:custGeom>
              <a:avLst/>
              <a:gdLst/>
              <a:ahLst/>
              <a:cxnLst/>
              <a:rect l="l" t="t" r="r" b="b"/>
              <a:pathLst>
                <a:path w="334" h="1049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894"/>
                  </a:lnTo>
                  <a:cubicBezTo>
                    <a:pt x="0" y="977"/>
                    <a:pt x="72" y="1048"/>
                    <a:pt x="167" y="1048"/>
                  </a:cubicBezTo>
                  <a:cubicBezTo>
                    <a:pt x="250" y="1048"/>
                    <a:pt x="322" y="977"/>
                    <a:pt x="322" y="894"/>
                  </a:cubicBezTo>
                  <a:lnTo>
                    <a:pt x="322" y="155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22"/>
            <p:cNvSpPr/>
            <p:nvPr/>
          </p:nvSpPr>
          <p:spPr>
            <a:xfrm>
              <a:off x="5497893" y="3174445"/>
              <a:ext cx="11012" cy="10248"/>
            </a:xfrm>
            <a:custGeom>
              <a:avLst/>
              <a:gdLst/>
              <a:ahLst/>
              <a:cxnLst/>
              <a:rect l="l" t="t" r="r" b="b"/>
              <a:pathLst>
                <a:path w="346" h="322" extrusionOk="0">
                  <a:moveTo>
                    <a:pt x="179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71" y="322"/>
                    <a:pt x="179" y="322"/>
                  </a:cubicBezTo>
                  <a:cubicBezTo>
                    <a:pt x="262" y="322"/>
                    <a:pt x="333" y="250"/>
                    <a:pt x="333" y="167"/>
                  </a:cubicBezTo>
                  <a:cubicBezTo>
                    <a:pt x="345" y="72"/>
                    <a:pt x="262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22"/>
            <p:cNvSpPr/>
            <p:nvPr/>
          </p:nvSpPr>
          <p:spPr>
            <a:xfrm>
              <a:off x="5410718" y="3156972"/>
              <a:ext cx="74699" cy="45927"/>
            </a:xfrm>
            <a:custGeom>
              <a:avLst/>
              <a:gdLst/>
              <a:ahLst/>
              <a:cxnLst/>
              <a:rect l="l" t="t" r="r" b="b"/>
              <a:pathLst>
                <a:path w="2347" h="1443" extrusionOk="0">
                  <a:moveTo>
                    <a:pt x="905" y="0"/>
                  </a:moveTo>
                  <a:cubicBezTo>
                    <a:pt x="870" y="0"/>
                    <a:pt x="833" y="13"/>
                    <a:pt x="798" y="37"/>
                  </a:cubicBezTo>
                  <a:lnTo>
                    <a:pt x="72" y="585"/>
                  </a:lnTo>
                  <a:cubicBezTo>
                    <a:pt x="24" y="621"/>
                    <a:pt x="1" y="680"/>
                    <a:pt x="1" y="728"/>
                  </a:cubicBezTo>
                  <a:cubicBezTo>
                    <a:pt x="1" y="764"/>
                    <a:pt x="24" y="823"/>
                    <a:pt x="72" y="859"/>
                  </a:cubicBezTo>
                  <a:lnTo>
                    <a:pt x="798" y="1407"/>
                  </a:lnTo>
                  <a:cubicBezTo>
                    <a:pt x="834" y="1442"/>
                    <a:pt x="858" y="1442"/>
                    <a:pt x="905" y="1442"/>
                  </a:cubicBezTo>
                  <a:cubicBezTo>
                    <a:pt x="953" y="1442"/>
                    <a:pt x="1013" y="1407"/>
                    <a:pt x="1036" y="1359"/>
                  </a:cubicBezTo>
                  <a:cubicBezTo>
                    <a:pt x="1096" y="1287"/>
                    <a:pt x="1084" y="1180"/>
                    <a:pt x="1013" y="1121"/>
                  </a:cubicBezTo>
                  <a:lnTo>
                    <a:pt x="679" y="883"/>
                  </a:lnTo>
                  <a:lnTo>
                    <a:pt x="2191" y="883"/>
                  </a:lnTo>
                  <a:cubicBezTo>
                    <a:pt x="2275" y="883"/>
                    <a:pt x="2346" y="811"/>
                    <a:pt x="2346" y="728"/>
                  </a:cubicBezTo>
                  <a:cubicBezTo>
                    <a:pt x="2346" y="621"/>
                    <a:pt x="2275" y="549"/>
                    <a:pt x="2191" y="549"/>
                  </a:cubicBezTo>
                  <a:lnTo>
                    <a:pt x="679" y="549"/>
                  </a:lnTo>
                  <a:lnTo>
                    <a:pt x="1013" y="311"/>
                  </a:lnTo>
                  <a:cubicBezTo>
                    <a:pt x="1084" y="252"/>
                    <a:pt x="1096" y="145"/>
                    <a:pt x="1036" y="73"/>
                  </a:cubicBezTo>
                  <a:cubicBezTo>
                    <a:pt x="1002" y="24"/>
                    <a:pt x="955" y="0"/>
                    <a:pt x="90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22"/>
            <p:cNvSpPr/>
            <p:nvPr/>
          </p:nvSpPr>
          <p:spPr>
            <a:xfrm>
              <a:off x="5521382" y="3156590"/>
              <a:ext cx="75049" cy="45163"/>
            </a:xfrm>
            <a:custGeom>
              <a:avLst/>
              <a:gdLst/>
              <a:ahLst/>
              <a:cxnLst/>
              <a:rect l="l" t="t" r="r" b="b"/>
              <a:pathLst>
                <a:path w="2358" h="1419" extrusionOk="0">
                  <a:moveTo>
                    <a:pt x="1446" y="0"/>
                  </a:moveTo>
                  <a:cubicBezTo>
                    <a:pt x="1396" y="0"/>
                    <a:pt x="1345" y="25"/>
                    <a:pt x="1310" y="73"/>
                  </a:cubicBezTo>
                  <a:cubicBezTo>
                    <a:pt x="1250" y="145"/>
                    <a:pt x="1274" y="252"/>
                    <a:pt x="1346" y="311"/>
                  </a:cubicBezTo>
                  <a:lnTo>
                    <a:pt x="1667" y="549"/>
                  </a:lnTo>
                  <a:lnTo>
                    <a:pt x="167" y="549"/>
                  </a:lnTo>
                  <a:cubicBezTo>
                    <a:pt x="84" y="549"/>
                    <a:pt x="0" y="621"/>
                    <a:pt x="0" y="704"/>
                  </a:cubicBezTo>
                  <a:cubicBezTo>
                    <a:pt x="0" y="799"/>
                    <a:pt x="84" y="871"/>
                    <a:pt x="167" y="871"/>
                  </a:cubicBezTo>
                  <a:lnTo>
                    <a:pt x="1667" y="871"/>
                  </a:lnTo>
                  <a:lnTo>
                    <a:pt x="1346" y="1109"/>
                  </a:lnTo>
                  <a:cubicBezTo>
                    <a:pt x="1274" y="1169"/>
                    <a:pt x="1250" y="1276"/>
                    <a:pt x="1310" y="1347"/>
                  </a:cubicBezTo>
                  <a:cubicBezTo>
                    <a:pt x="1346" y="1395"/>
                    <a:pt x="1405" y="1419"/>
                    <a:pt x="1453" y="1419"/>
                  </a:cubicBezTo>
                  <a:cubicBezTo>
                    <a:pt x="1477" y="1419"/>
                    <a:pt x="1524" y="1407"/>
                    <a:pt x="1548" y="1395"/>
                  </a:cubicBezTo>
                  <a:lnTo>
                    <a:pt x="2286" y="847"/>
                  </a:lnTo>
                  <a:cubicBezTo>
                    <a:pt x="2322" y="811"/>
                    <a:pt x="2358" y="752"/>
                    <a:pt x="2358" y="704"/>
                  </a:cubicBezTo>
                  <a:cubicBezTo>
                    <a:pt x="2358" y="668"/>
                    <a:pt x="2322" y="633"/>
                    <a:pt x="2286" y="585"/>
                  </a:cubicBezTo>
                  <a:lnTo>
                    <a:pt x="1548" y="37"/>
                  </a:lnTo>
                  <a:cubicBezTo>
                    <a:pt x="1518" y="13"/>
                    <a:pt x="1482" y="0"/>
                    <a:pt x="14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23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sz="1800"/>
              <a:t>Ratio of Male and Female Employees (Last 5 years)</a:t>
            </a:r>
            <a:endParaRPr/>
          </a:p>
        </p:txBody>
      </p:sp>
      <p:graphicFrame>
        <p:nvGraphicFramePr>
          <p:cNvPr id="1058" name="Google Shape;1058;p23"/>
          <p:cNvGraphicFramePr/>
          <p:nvPr/>
        </p:nvGraphicFramePr>
        <p:xfrm>
          <a:off x="893366" y="1207557"/>
          <a:ext cx="7357300" cy="2728375"/>
        </p:xfrm>
        <a:graphic>
          <a:graphicData uri="http://schemas.openxmlformats.org/drawingml/2006/table">
            <a:tbl>
              <a:tblPr>
                <a:noFill/>
                <a:tableStyleId>{5975D892-71F6-4FFA-BE89-F52A6B91C5C4}</a:tableStyleId>
              </a:tblPr>
              <a:tblGrid>
                <a:gridCol w="651275"/>
                <a:gridCol w="1679050"/>
                <a:gridCol w="936200"/>
                <a:gridCol w="926025"/>
                <a:gridCol w="742850"/>
                <a:gridCol w="885325"/>
                <a:gridCol w="1536575"/>
              </a:tblGrid>
              <a:tr h="3558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Gender Equality Assessment for each Department</a:t>
                      </a:r>
                      <a:endParaRPr/>
                    </a:p>
                  </a:txBody>
                  <a:tcPr marL="9525" marR="9525" marT="9525" marB="0" anchor="ctr">
                    <a:solidFill>
                      <a:srgbClr val="C3DB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7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dept_no</a:t>
                      </a:r>
                      <a:endParaRPr sz="1100" b="0" i="0" u="none" strike="noStrike" cap="none">
                        <a:solidFill>
                          <a:srgbClr val="21212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525" marR="9525" marT="9525" marB="0" anchor="ctr">
                    <a:solidFill>
                      <a:srgbClr val="E1EE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dept_name</a:t>
                      </a:r>
                      <a:endParaRPr sz="1100" b="0" i="0" u="none" strike="noStrike" cap="none">
                        <a:solidFill>
                          <a:srgbClr val="21212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525" marR="9525" marT="9525" marB="0" anchor="ctr">
                    <a:solidFill>
                      <a:srgbClr val="E1EE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Num_Of_M</a:t>
                      </a:r>
                      <a:endParaRPr sz="1100" b="0" i="0" u="none" strike="noStrike" cap="none">
                        <a:solidFill>
                          <a:srgbClr val="21212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525" marR="9525" marT="9525" marB="0" anchor="ctr">
                    <a:solidFill>
                      <a:srgbClr val="E1EE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Num_Of_F</a:t>
                      </a:r>
                      <a:endParaRPr sz="1100" b="0" i="0" u="none" strike="noStrike" cap="none">
                        <a:solidFill>
                          <a:srgbClr val="21212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525" marR="9525" marT="9525" marB="0" anchor="ctr">
                    <a:solidFill>
                      <a:srgbClr val="E1EE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The Gap</a:t>
                      </a:r>
                      <a:endParaRPr/>
                    </a:p>
                  </a:txBody>
                  <a:tcPr marL="9525" marR="9525" marT="9525" marB="0" anchor="ctr">
                    <a:solidFill>
                      <a:srgbClr val="E1EE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Ratio M/F</a:t>
                      </a:r>
                      <a:endParaRPr/>
                    </a:p>
                  </a:txBody>
                  <a:tcPr marL="9525" marR="9525" marT="9525" marB="0" anchor="ctr">
                    <a:solidFill>
                      <a:srgbClr val="E1EE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% of increase per year</a:t>
                      </a:r>
                      <a:endParaRPr/>
                    </a:p>
                  </a:txBody>
                  <a:tcPr marL="9525" marR="9525" marT="9525" marB="0" anchor="ctr">
                    <a:solidFill>
                      <a:srgbClr val="E1EEDB"/>
                    </a:solidFill>
                  </a:tcPr>
                </a:tc>
              </a:tr>
              <a:tr h="237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d005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Development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3773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2476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1297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1.52:1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1.0879</a:t>
                      </a:r>
                      <a:endParaRPr/>
                    </a:p>
                  </a:txBody>
                  <a:tcPr marL="9525" marR="9525" marT="9525" marB="0" anchor="ctr"/>
                </a:tc>
              </a:tr>
              <a:tr h="237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d004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Production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3215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2140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1075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1.5:1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1.139</a:t>
                      </a:r>
                      <a:endParaRPr/>
                    </a:p>
                  </a:txBody>
                  <a:tcPr marL="9525" marR="9525" marT="9525" marB="0" anchor="ctr"/>
                </a:tc>
              </a:tr>
              <a:tr h="237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d007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Sales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2286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1471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815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1.55:1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1.1467</a:t>
                      </a:r>
                      <a:endParaRPr/>
                    </a:p>
                  </a:txBody>
                  <a:tcPr marL="9525" marR="9525" marT="9525" marB="0" anchor="ctr"/>
                </a:tc>
              </a:tr>
              <a:tr h="237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d008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Research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962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606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356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1.59:1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1.0969</a:t>
                      </a:r>
                      <a:endParaRPr/>
                    </a:p>
                  </a:txBody>
                  <a:tcPr marL="9525" marR="9525" marT="9525" marB="0" anchor="ctr"/>
                </a:tc>
              </a:tr>
              <a:tr h="237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d009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Customer Service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1029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673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356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1.53:1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1.0889</a:t>
                      </a:r>
                      <a:endParaRPr/>
                    </a:p>
                  </a:txBody>
                  <a:tcPr marL="9525" marR="9525" marT="9525" marB="0" anchor="ctr"/>
                </a:tc>
              </a:tr>
              <a:tr h="237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d003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Human Resources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828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478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350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1.73:1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1.116</a:t>
                      </a:r>
                      <a:endParaRPr/>
                    </a:p>
                  </a:txBody>
                  <a:tcPr marL="9525" marR="9525" marT="9525" marB="0" anchor="ctr"/>
                </a:tc>
              </a:tr>
              <a:tr h="237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d006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Quality Management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912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625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287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1.46:1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1.0785</a:t>
                      </a:r>
                      <a:endParaRPr/>
                    </a:p>
                  </a:txBody>
                  <a:tcPr marL="9525" marR="9525" marT="9525" marB="0" anchor="ctr"/>
                </a:tc>
              </a:tr>
              <a:tr h="237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d001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Marketing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879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597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282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1.47:1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1.0802</a:t>
                      </a:r>
                      <a:endParaRPr/>
                    </a:p>
                  </a:txBody>
                  <a:tcPr marL="9525" marR="9525" marT="9525" marB="0" anchor="ctr"/>
                </a:tc>
              </a:tr>
              <a:tr h="237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d002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Finance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734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507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227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1.45:1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1.0775</a:t>
                      </a:r>
                      <a:endParaRPr/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sz="1800"/>
              <a:t>5-Year plan to resolve Gender Equality (2001 - 2005)</a:t>
            </a:r>
            <a:endParaRPr/>
          </a:p>
        </p:txBody>
      </p:sp>
      <p:pic>
        <p:nvPicPr>
          <p:cNvPr id="1064" name="Google Shape;1064;p24" descr="Chart, bar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3538" y="1235505"/>
            <a:ext cx="5729248" cy="2923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2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sz="1800"/>
              <a:t>5-Year plan to resolve Gender Equality (2001 - 2005)</a:t>
            </a:r>
            <a:endParaRPr/>
          </a:p>
        </p:txBody>
      </p:sp>
      <p:graphicFrame>
        <p:nvGraphicFramePr>
          <p:cNvPr id="1070" name="Google Shape;1070;p25"/>
          <p:cNvGraphicFramePr/>
          <p:nvPr/>
        </p:nvGraphicFramePr>
        <p:xfrm>
          <a:off x="2156177" y="1345845"/>
          <a:ext cx="5085625" cy="2244000"/>
        </p:xfrm>
        <a:graphic>
          <a:graphicData uri="http://schemas.openxmlformats.org/drawingml/2006/table">
            <a:tbl>
              <a:tblPr>
                <a:noFill/>
                <a:tableStyleId>{5975D892-71F6-4FFA-BE89-F52A6B91C5C4}</a:tableStyleId>
              </a:tblPr>
              <a:tblGrid>
                <a:gridCol w="911900"/>
                <a:gridCol w="1122350"/>
                <a:gridCol w="1315250"/>
                <a:gridCol w="1736125"/>
              </a:tblGrid>
              <a:tr h="2805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Year</a:t>
                      </a:r>
                      <a:endParaRPr/>
                    </a:p>
                  </a:txBody>
                  <a:tcPr marL="9525" marR="9525" marT="9525" marB="0" anchor="ctr">
                    <a:solidFill>
                      <a:srgbClr val="D3E7C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Development Dept</a:t>
                      </a:r>
                      <a:endParaRPr/>
                    </a:p>
                  </a:txBody>
                  <a:tcPr marL="9525" marR="9525" marT="9525" marB="0" anchor="ctr">
                    <a:solidFill>
                      <a:srgbClr val="D3E7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Ratio M/F</a:t>
                      </a:r>
                      <a:endParaRPr/>
                    </a:p>
                  </a:txBody>
                  <a:tcPr marL="9525" marR="9525" marT="9525" marB="0" anchor="ctr">
                    <a:solidFill>
                      <a:srgbClr val="D3E7CA"/>
                    </a:solidFill>
                  </a:tcPr>
                </a:tc>
              </a:tr>
              <a:tr h="28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</a:t>
                      </a:r>
                      <a:endParaRPr/>
                    </a:p>
                  </a:txBody>
                  <a:tcPr marL="9525" marR="9525" marT="9525" marB="0" anchor="ctr">
                    <a:solidFill>
                      <a:srgbClr val="D3E7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</a:t>
                      </a:r>
                      <a:endParaRPr/>
                    </a:p>
                  </a:txBody>
                  <a:tcPr marL="9525" marR="9525" marT="9525" marB="0" anchor="ctr">
                    <a:solidFill>
                      <a:srgbClr val="D3E7C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0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2000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3773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2476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1.52:1</a:t>
                      </a:r>
                      <a:endParaRPr/>
                    </a:p>
                  </a:txBody>
                  <a:tcPr marL="9525" marR="9525" marT="9525" marB="0" anchor="ctr"/>
                </a:tc>
              </a:tr>
              <a:tr h="280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2001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3962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2828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1.4:1</a:t>
                      </a:r>
                      <a:endParaRPr/>
                    </a:p>
                  </a:txBody>
                  <a:tcPr marL="9525" marR="9525" marT="9525" marB="0" anchor="ctr"/>
                </a:tc>
              </a:tr>
              <a:tr h="280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2002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4160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3230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1.29:1</a:t>
                      </a:r>
                      <a:endParaRPr/>
                    </a:p>
                  </a:txBody>
                  <a:tcPr marL="9525" marR="9525" marT="9525" marB="0" anchor="ctr"/>
                </a:tc>
              </a:tr>
              <a:tr h="280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2003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4368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3690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1.18:1</a:t>
                      </a:r>
                      <a:endParaRPr/>
                    </a:p>
                  </a:txBody>
                  <a:tcPr marL="9525" marR="9525" marT="9525" marB="0" anchor="ctr"/>
                </a:tc>
              </a:tr>
              <a:tr h="280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2004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4586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4215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1.09:1</a:t>
                      </a:r>
                      <a:endParaRPr/>
                    </a:p>
                  </a:txBody>
                  <a:tcPr marL="9525" marR="9525" marT="9525" marB="0" anchor="ctr"/>
                </a:tc>
              </a:tr>
              <a:tr h="280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2005</a:t>
                      </a:r>
                      <a:endParaRPr/>
                    </a:p>
                  </a:txBody>
                  <a:tcPr marL="9525" marR="9525" marT="9525" marB="0" anchor="ctr">
                    <a:solidFill>
                      <a:srgbClr val="C3DB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4815</a:t>
                      </a:r>
                      <a:endParaRPr/>
                    </a:p>
                  </a:txBody>
                  <a:tcPr marL="9525" marR="9525" marT="9525" marB="0" anchor="ctr">
                    <a:solidFill>
                      <a:srgbClr val="C3DB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4815</a:t>
                      </a:r>
                      <a:endParaRPr/>
                    </a:p>
                  </a:txBody>
                  <a:tcPr marL="9525" marR="9525" marT="9525" marB="0" anchor="ctr">
                    <a:solidFill>
                      <a:srgbClr val="C3DB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21212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1:1</a:t>
                      </a:r>
                      <a:endParaRPr/>
                    </a:p>
                  </a:txBody>
                  <a:tcPr marL="9525" marR="9525" marT="9525" marB="0" anchor="ctr">
                    <a:solidFill>
                      <a:srgbClr val="C3DBF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sz="1800"/>
              <a:t>5-Year plan to resolve Gender Equality (2001 - 2005)</a:t>
            </a:r>
            <a:endParaRPr/>
          </a:p>
        </p:txBody>
      </p:sp>
      <p:pic>
        <p:nvPicPr>
          <p:cNvPr id="1076" name="Google Shape;1076;p26" descr="Chart, bar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1737286"/>
            <a:ext cx="4273062" cy="22588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7" name="Google Shape;1077;p26"/>
          <p:cNvCxnSpPr/>
          <p:nvPr/>
        </p:nvCxnSpPr>
        <p:spPr>
          <a:xfrm rot="10800000">
            <a:off x="4387703" y="1363305"/>
            <a:ext cx="0" cy="3006848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8" name="Google Shape;1078;p26" descr="Chart, bar 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1658" y="1738973"/>
            <a:ext cx="3971749" cy="22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721</Words>
  <Application>Microsoft Office PowerPoint</Application>
  <PresentationFormat>On-screen Show (16:9)</PresentationFormat>
  <Paragraphs>238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Open Sans</vt:lpstr>
      <vt:lpstr>Fira Sans Extra Condensed Medium</vt:lpstr>
      <vt:lpstr>Overpass Black</vt:lpstr>
      <vt:lpstr>Overpass</vt:lpstr>
      <vt:lpstr>Open Sans SemiBold</vt:lpstr>
      <vt:lpstr>Josefin Sans</vt:lpstr>
      <vt:lpstr>Aqua Marketing Plan by Slidego</vt:lpstr>
      <vt:lpstr>Introduction to MySQL Assignment</vt:lpstr>
      <vt:lpstr>Outline</vt:lpstr>
      <vt:lpstr>1</vt:lpstr>
      <vt:lpstr>Number of Male and Female Employees in the Company</vt:lpstr>
      <vt:lpstr>Ratio of Male and Female Employees (Last 5 years)</vt:lpstr>
      <vt:lpstr>Ratio of Male and Female Employees (Last 5 years)</vt:lpstr>
      <vt:lpstr>5-Year plan to resolve Gender Equality (2001 - 2005)</vt:lpstr>
      <vt:lpstr>5-Year plan to resolve Gender Equality (2001 - 2005)</vt:lpstr>
      <vt:lpstr>5-Year plan to resolve Gender Equality (2001 - 2005)</vt:lpstr>
      <vt:lpstr> The Average Salary for Males and Females</vt:lpstr>
      <vt:lpstr>2</vt:lpstr>
      <vt:lpstr> Percentages of salary in each Department </vt:lpstr>
      <vt:lpstr> Average Salary in each Department  </vt:lpstr>
      <vt:lpstr>  Number of Employees above the average    </vt:lpstr>
      <vt:lpstr>Percentage of all contracts expiring within a year (Dec 31, 2001)</vt:lpstr>
      <vt:lpstr>Strategy</vt:lpstr>
      <vt:lpstr>3</vt:lpstr>
      <vt:lpstr>Bonuses Project</vt:lpstr>
      <vt:lpstr>Project Journey</vt:lpstr>
      <vt:lpstr>Case 1</vt:lpstr>
      <vt:lpstr>Gender Equality</vt:lpstr>
      <vt:lpstr>02</vt:lpstr>
      <vt:lpstr>PowerPoint Presentation</vt:lpstr>
      <vt:lpstr>$45,804,733</vt:lpstr>
      <vt:lpstr>The Budget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MySQL Assignment</dc:title>
  <cp:lastModifiedBy>dimons-0269@hotmail.com</cp:lastModifiedBy>
  <cp:revision>1</cp:revision>
  <dcterms:modified xsi:type="dcterms:W3CDTF">2021-04-11T05:51:53Z</dcterms:modified>
</cp:coreProperties>
</file>